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5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7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8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9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10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11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1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1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14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15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1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17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18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19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0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21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22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23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24.xml" ContentType="application/vnd.openxmlformats-officedocument.theme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25.xml" ContentType="application/vnd.openxmlformats-officedocument.theme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26.xml" ContentType="application/vnd.openxmlformats-officedocument.theme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theme/theme27.xml" ContentType="application/vnd.openxmlformats-officedocument.theme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theme/theme28.xml" ContentType="application/vnd.openxmlformats-officedocument.theme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theme/theme29.xml" ContentType="application/vnd.openxmlformats-officedocument.theme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theme/theme30.xml" ContentType="application/vnd.openxmlformats-officedocument.theme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theme/theme31.xml" ContentType="application/vnd.openxmlformats-officedocument.theme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theme/theme32.xml" ContentType="application/vnd.openxmlformats-officedocument.theme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theme/theme33.xml" ContentType="application/vnd.openxmlformats-officedocument.theme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theme/theme34.xml" ContentType="application/vnd.openxmlformats-officedocument.theme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theme/theme35.xml" ContentType="application/vnd.openxmlformats-officedocument.theme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theme/theme36.xml" ContentType="application/vnd.openxmlformats-officedocument.theme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theme/theme37.xml" ContentType="application/vnd.openxmlformats-officedocument.theme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theme/theme38.xml" ContentType="application/vnd.openxmlformats-officedocument.theme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theme/theme39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theme/theme40.xml" ContentType="application/vnd.openxmlformats-officedocument.them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theme/theme41.xml" ContentType="application/vnd.openxmlformats-officedocument.them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theme/theme42.xml" ContentType="application/vnd.openxmlformats-officedocument.theme+xml"/>
  <Override PartName="/ppt/theme/theme4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849" r:id="rId2"/>
    <p:sldMasterId id="2147483852" r:id="rId3"/>
    <p:sldMasterId id="2147483855" r:id="rId4"/>
    <p:sldMasterId id="2147483858" r:id="rId5"/>
    <p:sldMasterId id="2147483861" r:id="rId6"/>
    <p:sldMasterId id="2147483864" r:id="rId7"/>
    <p:sldMasterId id="2147483867" r:id="rId8"/>
    <p:sldMasterId id="2147483870" r:id="rId9"/>
    <p:sldMasterId id="2147483873" r:id="rId10"/>
    <p:sldMasterId id="2147483876" r:id="rId11"/>
    <p:sldMasterId id="2147483879" r:id="rId12"/>
    <p:sldMasterId id="2147483882" r:id="rId13"/>
    <p:sldMasterId id="2147483885" r:id="rId14"/>
    <p:sldMasterId id="2147483888" r:id="rId15"/>
    <p:sldMasterId id="2147483891" r:id="rId16"/>
    <p:sldMasterId id="2147483894" r:id="rId17"/>
    <p:sldMasterId id="2147483897" r:id="rId18"/>
    <p:sldMasterId id="2147483900" r:id="rId19"/>
    <p:sldMasterId id="2147483903" r:id="rId20"/>
    <p:sldMasterId id="2147483927" r:id="rId21"/>
    <p:sldMasterId id="2147483939" r:id="rId22"/>
    <p:sldMasterId id="2147483975" r:id="rId23"/>
    <p:sldMasterId id="2147483987" r:id="rId24"/>
    <p:sldMasterId id="2147483999" r:id="rId25"/>
    <p:sldMasterId id="2147484011" r:id="rId26"/>
    <p:sldMasterId id="2147484023" r:id="rId27"/>
    <p:sldMasterId id="2147484035" r:id="rId28"/>
    <p:sldMasterId id="2147484047" r:id="rId29"/>
    <p:sldMasterId id="2147484059" r:id="rId30"/>
    <p:sldMasterId id="2147484071" r:id="rId31"/>
    <p:sldMasterId id="2147484083" r:id="rId32"/>
    <p:sldMasterId id="2147484095" r:id="rId33"/>
    <p:sldMasterId id="2147484107" r:id="rId34"/>
    <p:sldMasterId id="2147484119" r:id="rId35"/>
    <p:sldMasterId id="2147484131" r:id="rId36"/>
    <p:sldMasterId id="2147484143" r:id="rId37"/>
    <p:sldMasterId id="2147484155" r:id="rId38"/>
    <p:sldMasterId id="2147484227" r:id="rId39"/>
    <p:sldMasterId id="2147484240" r:id="rId40"/>
    <p:sldMasterId id="2147484253" r:id="rId41"/>
    <p:sldMasterId id="2147484266" r:id="rId42"/>
  </p:sldMasterIdLst>
  <p:notesMasterIdLst>
    <p:notesMasterId r:id="rId81"/>
  </p:notesMasterIdLst>
  <p:sldIdLst>
    <p:sldId id="257" r:id="rId43"/>
    <p:sldId id="323" r:id="rId44"/>
    <p:sldId id="264" r:id="rId45"/>
    <p:sldId id="315" r:id="rId46"/>
    <p:sldId id="326" r:id="rId47"/>
    <p:sldId id="316" r:id="rId48"/>
    <p:sldId id="317" r:id="rId49"/>
    <p:sldId id="318" r:id="rId50"/>
    <p:sldId id="319" r:id="rId51"/>
    <p:sldId id="320" r:id="rId52"/>
    <p:sldId id="321" r:id="rId53"/>
    <p:sldId id="322" r:id="rId54"/>
    <p:sldId id="329" r:id="rId55"/>
    <p:sldId id="333" r:id="rId56"/>
    <p:sldId id="334" r:id="rId57"/>
    <p:sldId id="324" r:id="rId58"/>
    <p:sldId id="325" r:id="rId59"/>
    <p:sldId id="327" r:id="rId60"/>
    <p:sldId id="328" r:id="rId61"/>
    <p:sldId id="330" r:id="rId62"/>
    <p:sldId id="331" r:id="rId63"/>
    <p:sldId id="266" r:id="rId64"/>
    <p:sldId id="332" r:id="rId65"/>
    <p:sldId id="292" r:id="rId66"/>
    <p:sldId id="293" r:id="rId67"/>
    <p:sldId id="295" r:id="rId68"/>
    <p:sldId id="296" r:id="rId69"/>
    <p:sldId id="297" r:id="rId70"/>
    <p:sldId id="298" r:id="rId71"/>
    <p:sldId id="300" r:id="rId72"/>
    <p:sldId id="301" r:id="rId73"/>
    <p:sldId id="302" r:id="rId74"/>
    <p:sldId id="303" r:id="rId75"/>
    <p:sldId id="278" r:id="rId76"/>
    <p:sldId id="279" r:id="rId77"/>
    <p:sldId id="280" r:id="rId78"/>
    <p:sldId id="304" r:id="rId79"/>
    <p:sldId id="305" r:id="rId8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Master" Target="slideMasters/slideMaster26.xml"/><Relationship Id="rId39" Type="http://schemas.openxmlformats.org/officeDocument/2006/relationships/slideMaster" Target="slideMasters/slideMaster39.xml"/><Relationship Id="rId21" Type="http://schemas.openxmlformats.org/officeDocument/2006/relationships/slideMaster" Target="slideMasters/slideMaster21.xml"/><Relationship Id="rId34" Type="http://schemas.openxmlformats.org/officeDocument/2006/relationships/slideMaster" Target="slideMasters/slideMaster34.xml"/><Relationship Id="rId42" Type="http://schemas.openxmlformats.org/officeDocument/2006/relationships/slideMaster" Target="slideMasters/slideMaster42.xml"/><Relationship Id="rId47" Type="http://schemas.openxmlformats.org/officeDocument/2006/relationships/slide" Target="slides/slide5.xml"/><Relationship Id="rId50" Type="http://schemas.openxmlformats.org/officeDocument/2006/relationships/slide" Target="slides/slide8.xml"/><Relationship Id="rId55" Type="http://schemas.openxmlformats.org/officeDocument/2006/relationships/slide" Target="slides/slide13.xml"/><Relationship Id="rId63" Type="http://schemas.openxmlformats.org/officeDocument/2006/relationships/slide" Target="slides/slide21.xml"/><Relationship Id="rId68" Type="http://schemas.openxmlformats.org/officeDocument/2006/relationships/slide" Target="slides/slide26.xml"/><Relationship Id="rId76" Type="http://schemas.openxmlformats.org/officeDocument/2006/relationships/slide" Target="slides/slide34.xml"/><Relationship Id="rId84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71" Type="http://schemas.openxmlformats.org/officeDocument/2006/relationships/slide" Target="slides/slide29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Master" Target="slideMasters/slideMaster29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Master" Target="slideMasters/slideMaster32.xml"/><Relationship Id="rId37" Type="http://schemas.openxmlformats.org/officeDocument/2006/relationships/slideMaster" Target="slideMasters/slideMaster37.xml"/><Relationship Id="rId40" Type="http://schemas.openxmlformats.org/officeDocument/2006/relationships/slideMaster" Target="slideMasters/slideMaster40.xml"/><Relationship Id="rId45" Type="http://schemas.openxmlformats.org/officeDocument/2006/relationships/slide" Target="slides/slide3.xml"/><Relationship Id="rId53" Type="http://schemas.openxmlformats.org/officeDocument/2006/relationships/slide" Target="slides/slide11.xml"/><Relationship Id="rId58" Type="http://schemas.openxmlformats.org/officeDocument/2006/relationships/slide" Target="slides/slide16.xml"/><Relationship Id="rId66" Type="http://schemas.openxmlformats.org/officeDocument/2006/relationships/slide" Target="slides/slide24.xml"/><Relationship Id="rId74" Type="http://schemas.openxmlformats.org/officeDocument/2006/relationships/slide" Target="slides/slide32.xml"/><Relationship Id="rId79" Type="http://schemas.openxmlformats.org/officeDocument/2006/relationships/slide" Target="slides/slide37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19.xml"/><Relationship Id="rId82" Type="http://schemas.openxmlformats.org/officeDocument/2006/relationships/presProps" Target="presProps.xml"/><Relationship Id="rId19" Type="http://schemas.openxmlformats.org/officeDocument/2006/relationships/slideMaster" Target="slideMasters/slideMaster1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30" Type="http://schemas.openxmlformats.org/officeDocument/2006/relationships/slideMaster" Target="slideMasters/slideMaster30.xml"/><Relationship Id="rId35" Type="http://schemas.openxmlformats.org/officeDocument/2006/relationships/slideMaster" Target="slideMasters/slideMaster35.xml"/><Relationship Id="rId43" Type="http://schemas.openxmlformats.org/officeDocument/2006/relationships/slide" Target="slides/slide1.xml"/><Relationship Id="rId48" Type="http://schemas.openxmlformats.org/officeDocument/2006/relationships/slide" Target="slides/slide6.xml"/><Relationship Id="rId56" Type="http://schemas.openxmlformats.org/officeDocument/2006/relationships/slide" Target="slides/slide14.xml"/><Relationship Id="rId64" Type="http://schemas.openxmlformats.org/officeDocument/2006/relationships/slide" Target="slides/slide22.xml"/><Relationship Id="rId69" Type="http://schemas.openxmlformats.org/officeDocument/2006/relationships/slide" Target="slides/slide27.xml"/><Relationship Id="rId77" Type="http://schemas.openxmlformats.org/officeDocument/2006/relationships/slide" Target="slides/slide35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9.xml"/><Relationship Id="rId72" Type="http://schemas.openxmlformats.org/officeDocument/2006/relationships/slide" Target="slides/slide30.xml"/><Relationship Id="rId80" Type="http://schemas.openxmlformats.org/officeDocument/2006/relationships/slide" Target="slides/slide38.xml"/><Relationship Id="rId85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Master" Target="slideMasters/slideMaster33.xml"/><Relationship Id="rId38" Type="http://schemas.openxmlformats.org/officeDocument/2006/relationships/slideMaster" Target="slideMasters/slideMaster38.xml"/><Relationship Id="rId46" Type="http://schemas.openxmlformats.org/officeDocument/2006/relationships/slide" Target="slides/slide4.xml"/><Relationship Id="rId59" Type="http://schemas.openxmlformats.org/officeDocument/2006/relationships/slide" Target="slides/slide17.xml"/><Relationship Id="rId67" Type="http://schemas.openxmlformats.org/officeDocument/2006/relationships/slide" Target="slides/slide25.xml"/><Relationship Id="rId20" Type="http://schemas.openxmlformats.org/officeDocument/2006/relationships/slideMaster" Target="slideMasters/slideMaster20.xml"/><Relationship Id="rId41" Type="http://schemas.openxmlformats.org/officeDocument/2006/relationships/slideMaster" Target="slideMasters/slideMaster41.xml"/><Relationship Id="rId54" Type="http://schemas.openxmlformats.org/officeDocument/2006/relationships/slide" Target="slides/slide12.xml"/><Relationship Id="rId62" Type="http://schemas.openxmlformats.org/officeDocument/2006/relationships/slide" Target="slides/slide20.xml"/><Relationship Id="rId70" Type="http://schemas.openxmlformats.org/officeDocument/2006/relationships/slide" Target="slides/slide28.xml"/><Relationship Id="rId75" Type="http://schemas.openxmlformats.org/officeDocument/2006/relationships/slide" Target="slides/slide33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36" Type="http://schemas.openxmlformats.org/officeDocument/2006/relationships/slideMaster" Target="slideMasters/slideMaster36.xml"/><Relationship Id="rId49" Type="http://schemas.openxmlformats.org/officeDocument/2006/relationships/slide" Target="slides/slide7.xml"/><Relationship Id="rId57" Type="http://schemas.openxmlformats.org/officeDocument/2006/relationships/slide" Target="slides/slide15.xml"/><Relationship Id="rId10" Type="http://schemas.openxmlformats.org/officeDocument/2006/relationships/slideMaster" Target="slideMasters/slideMaster10.xml"/><Relationship Id="rId31" Type="http://schemas.openxmlformats.org/officeDocument/2006/relationships/slideMaster" Target="slideMasters/slideMaster31.xml"/><Relationship Id="rId44" Type="http://schemas.openxmlformats.org/officeDocument/2006/relationships/slide" Target="slides/slide2.xml"/><Relationship Id="rId52" Type="http://schemas.openxmlformats.org/officeDocument/2006/relationships/slide" Target="slides/slide10.xml"/><Relationship Id="rId60" Type="http://schemas.openxmlformats.org/officeDocument/2006/relationships/slide" Target="slides/slide18.xml"/><Relationship Id="rId65" Type="http://schemas.openxmlformats.org/officeDocument/2006/relationships/slide" Target="slides/slide23.xml"/><Relationship Id="rId73" Type="http://schemas.openxmlformats.org/officeDocument/2006/relationships/slide" Target="slides/slide31.xml"/><Relationship Id="rId78" Type="http://schemas.openxmlformats.org/officeDocument/2006/relationships/slide" Target="slides/slide36.xml"/><Relationship Id="rId8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jpeg>
</file>

<file path=ppt/media/image11.jpe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AD14E3-B7EC-4056-AB4E-3E59BF99869C}" type="datetimeFigureOut">
              <a:rPr lang="ko-KR" altLang="en-US" smtClean="0"/>
              <a:t>2020-08-31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A4AC20-FB07-44BB-A340-03894019B8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547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0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45091" name="슬라이드 노트 개체 틀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ko-KR" altLang="en-US" smtClean="0"/>
          </a:p>
        </p:txBody>
      </p:sp>
      <p:sp>
        <p:nvSpPr>
          <p:cNvPr id="34509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fld id="{80D05296-80BE-4EA0-ABDF-A4C9C0A52D06}" type="slidenum">
              <a:rPr lang="ko-KR" altLang="en-US" sz="1200" b="0">
                <a:solidFill>
                  <a:srgbClr val="000000"/>
                </a:solidFill>
              </a:rPr>
              <a:pPr/>
              <a:t>37</a:t>
            </a:fld>
            <a:endParaRPr lang="ko-KR" altLang="en-US" sz="1200" b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2205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7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8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9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0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2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3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2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4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5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6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7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8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25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9.xml"/><Relationship Id="rId1" Type="http://schemas.openxmlformats.org/officeDocument/2006/relationships/themeOverride" Target="../theme/themeOverride1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9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2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9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Master" Target="../slideMasters/slideMaster39.xml"/><Relationship Id="rId1" Type="http://schemas.openxmlformats.org/officeDocument/2006/relationships/themeOverride" Target="../theme/themeOverride2.xml"/></Relationships>
</file>

<file path=ppt/slideLayouts/_rels/slideLayout26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0.xml"/><Relationship Id="rId1" Type="http://schemas.openxmlformats.org/officeDocument/2006/relationships/themeOverride" Target="../theme/themeOverride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0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2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0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Master" Target="../slideMasters/slideMaster40.xml"/><Relationship Id="rId1" Type="http://schemas.openxmlformats.org/officeDocument/2006/relationships/themeOverride" Target="../theme/themeOverride4.xml"/></Relationships>
</file>

<file path=ppt/slideLayouts/_rels/slideLayout28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1.xml"/><Relationship Id="rId1" Type="http://schemas.openxmlformats.org/officeDocument/2006/relationships/themeOverride" Target="../theme/themeOverride5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2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1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4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Master" Target="../slideMasters/slideMaster41.xml"/><Relationship Id="rId1" Type="http://schemas.openxmlformats.org/officeDocument/2006/relationships/themeOverride" Target="../theme/themeOverride6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2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2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png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786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760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5915853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83133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96838"/>
            <a:ext cx="2743200" cy="5410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96838"/>
            <a:ext cx="80264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591287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 userDrawn="1"/>
        </p:nvSpPr>
        <p:spPr bwMode="auto">
          <a:xfrm>
            <a:off x="0" y="3527426"/>
            <a:ext cx="12192000" cy="3357563"/>
          </a:xfrm>
          <a:prstGeom prst="rect">
            <a:avLst/>
          </a:prstGeom>
          <a:solidFill>
            <a:srgbClr val="398AC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4" name="Rectangle 8"/>
          <p:cNvSpPr>
            <a:spLocks noChangeArrowheads="1"/>
          </p:cNvSpPr>
          <p:nvPr userDrawn="1"/>
        </p:nvSpPr>
        <p:spPr bwMode="gray">
          <a:xfrm>
            <a:off x="0" y="3141663"/>
            <a:ext cx="12192000" cy="431800"/>
          </a:xfrm>
          <a:prstGeom prst="rect">
            <a:avLst/>
          </a:prstGeom>
          <a:solidFill>
            <a:srgbClr val="19426B"/>
          </a:solidFill>
          <a:ln w="9525">
            <a:solidFill>
              <a:srgbClr val="19426B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5" name="Oval 9"/>
          <p:cNvSpPr>
            <a:spLocks noChangeArrowheads="1"/>
          </p:cNvSpPr>
          <p:nvPr userDrawn="1"/>
        </p:nvSpPr>
        <p:spPr bwMode="ltGray">
          <a:xfrm>
            <a:off x="1111251" y="3957638"/>
            <a:ext cx="4809067" cy="1528762"/>
          </a:xfrm>
          <a:prstGeom prst="ellipse">
            <a:avLst/>
          </a:prstGeom>
          <a:gradFill rotWithShape="1">
            <a:gsLst>
              <a:gs pos="0">
                <a:srgbClr val="398AC7"/>
              </a:gs>
              <a:gs pos="100000">
                <a:srgbClr val="398AC7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6" name="Oval 10"/>
          <p:cNvSpPr>
            <a:spLocks noChangeArrowheads="1"/>
          </p:cNvSpPr>
          <p:nvPr userDrawn="1"/>
        </p:nvSpPr>
        <p:spPr bwMode="gray">
          <a:xfrm>
            <a:off x="1" y="1196976"/>
            <a:ext cx="5270500" cy="4106863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>
            <a:outerShdw dist="172739" dir="3238358" algn="ctr" rotWithShape="0">
              <a:schemeClr val="tx1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5295900" y="1887539"/>
            <a:ext cx="118494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2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1</a:t>
            </a:r>
            <a:r>
              <a:rPr kumimoji="1" lang="ko-KR" altLang="en-US" sz="36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장</a:t>
            </a:r>
          </a:p>
        </p:txBody>
      </p:sp>
      <p:pic>
        <p:nvPicPr>
          <p:cNvPr id="8" name="Picture 14" descr="동글뺑이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1296989"/>
            <a:ext cx="5135033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15"/>
          <p:cNvSpPr>
            <a:spLocks noChangeArrowheads="1"/>
          </p:cNvSpPr>
          <p:nvPr userDrawn="1"/>
        </p:nvSpPr>
        <p:spPr bwMode="gray">
          <a:xfrm>
            <a:off x="1703917" y="2617788"/>
            <a:ext cx="1928283" cy="1446212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pic>
        <p:nvPicPr>
          <p:cNvPr id="10" name="Picture 16" descr="glabal"/>
          <p:cNvPicPr>
            <a:picLocks noChangeAspect="1" noChangeArrowheads="1"/>
          </p:cNvPicPr>
          <p:nvPr userDrawn="1"/>
        </p:nvPicPr>
        <p:blipFill>
          <a:blip r:embed="rId3">
            <a:lum bright="28000" contrast="-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88585" y="2665413"/>
            <a:ext cx="1754716" cy="135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357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7018867" y="2214563"/>
            <a:ext cx="4897967" cy="938212"/>
          </a:xfrm>
          <a:effectLst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11" name="Rectangle 11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0" y="6381751"/>
            <a:ext cx="12143317" cy="35242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spcBef>
                <a:spcPct val="0"/>
              </a:spcBef>
              <a:buFontTx/>
              <a:buNone/>
              <a:defRPr sz="1400" smtClean="0">
                <a:solidFill>
                  <a:schemeClr val="bg1"/>
                </a:solidFill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r>
              <a:rPr kumimoji="1" lang="ko-KR" altLang="en-US">
                <a:solidFill>
                  <a:srgbClr val="FFFFFF"/>
                </a:solidFill>
              </a:rPr>
              <a:t>한빛미디어</a:t>
            </a:r>
            <a:r>
              <a:rPr kumimoji="1" lang="en-US" altLang="ko-KR">
                <a:solidFill>
                  <a:srgbClr val="FFFFFF"/>
                </a:solidFill>
              </a:rPr>
              <a:t>(</a:t>
            </a:r>
            <a:r>
              <a:rPr kumimoji="1" lang="ko-KR" altLang="en-US">
                <a:solidFill>
                  <a:srgbClr val="FFFFFF"/>
                </a:solidFill>
              </a:rPr>
              <a:t>주</a:t>
            </a:r>
            <a:r>
              <a:rPr kumimoji="1" lang="en-US" altLang="ko-KR">
                <a:solidFill>
                  <a:srgbClr val="FFFF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78647855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30614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72237800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40755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22583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5009108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5748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999256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315408706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27960829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21061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96838"/>
            <a:ext cx="2743200" cy="5410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96838"/>
            <a:ext cx="80264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7586063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 userDrawn="1"/>
        </p:nvSpPr>
        <p:spPr bwMode="auto">
          <a:xfrm>
            <a:off x="0" y="3527426"/>
            <a:ext cx="12192000" cy="3357563"/>
          </a:xfrm>
          <a:prstGeom prst="rect">
            <a:avLst/>
          </a:prstGeom>
          <a:solidFill>
            <a:srgbClr val="398AC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4" name="Rectangle 8"/>
          <p:cNvSpPr>
            <a:spLocks noChangeArrowheads="1"/>
          </p:cNvSpPr>
          <p:nvPr userDrawn="1"/>
        </p:nvSpPr>
        <p:spPr bwMode="gray">
          <a:xfrm>
            <a:off x="0" y="3141663"/>
            <a:ext cx="12192000" cy="431800"/>
          </a:xfrm>
          <a:prstGeom prst="rect">
            <a:avLst/>
          </a:prstGeom>
          <a:solidFill>
            <a:srgbClr val="19426B"/>
          </a:solidFill>
          <a:ln w="9525">
            <a:solidFill>
              <a:srgbClr val="19426B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5" name="Oval 9"/>
          <p:cNvSpPr>
            <a:spLocks noChangeArrowheads="1"/>
          </p:cNvSpPr>
          <p:nvPr userDrawn="1"/>
        </p:nvSpPr>
        <p:spPr bwMode="ltGray">
          <a:xfrm>
            <a:off x="1111251" y="3957638"/>
            <a:ext cx="4809067" cy="1528762"/>
          </a:xfrm>
          <a:prstGeom prst="ellipse">
            <a:avLst/>
          </a:prstGeom>
          <a:gradFill rotWithShape="1">
            <a:gsLst>
              <a:gs pos="0">
                <a:srgbClr val="398AC7"/>
              </a:gs>
              <a:gs pos="100000">
                <a:srgbClr val="398AC7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6" name="Oval 10"/>
          <p:cNvSpPr>
            <a:spLocks noChangeArrowheads="1"/>
          </p:cNvSpPr>
          <p:nvPr userDrawn="1"/>
        </p:nvSpPr>
        <p:spPr bwMode="gray">
          <a:xfrm>
            <a:off x="1" y="1196976"/>
            <a:ext cx="5270500" cy="4106863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>
            <a:outerShdw dist="172739" dir="3238358" algn="ctr" rotWithShape="0">
              <a:schemeClr val="tx1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5295900" y="1887539"/>
            <a:ext cx="118494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2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1</a:t>
            </a:r>
            <a:r>
              <a:rPr kumimoji="1" lang="ko-KR" altLang="en-US" sz="36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장</a:t>
            </a:r>
          </a:p>
        </p:txBody>
      </p:sp>
      <p:pic>
        <p:nvPicPr>
          <p:cNvPr id="8" name="Picture 14" descr="동글뺑이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1296989"/>
            <a:ext cx="5135033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15"/>
          <p:cNvSpPr>
            <a:spLocks noChangeArrowheads="1"/>
          </p:cNvSpPr>
          <p:nvPr userDrawn="1"/>
        </p:nvSpPr>
        <p:spPr bwMode="gray">
          <a:xfrm>
            <a:off x="1703917" y="2617788"/>
            <a:ext cx="1928283" cy="1446212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pic>
        <p:nvPicPr>
          <p:cNvPr id="10" name="Picture 16" descr="glabal"/>
          <p:cNvPicPr>
            <a:picLocks noChangeAspect="1" noChangeArrowheads="1"/>
          </p:cNvPicPr>
          <p:nvPr userDrawn="1"/>
        </p:nvPicPr>
        <p:blipFill>
          <a:blip r:embed="rId3">
            <a:lum bright="28000" contrast="-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88585" y="2665413"/>
            <a:ext cx="1754716" cy="135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357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7018867" y="2214563"/>
            <a:ext cx="4897967" cy="938212"/>
          </a:xfrm>
          <a:effectLst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11" name="Rectangle 11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0" y="6381751"/>
            <a:ext cx="12143317" cy="35242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spcBef>
                <a:spcPct val="0"/>
              </a:spcBef>
              <a:buFontTx/>
              <a:buNone/>
              <a:defRPr sz="1400" smtClean="0">
                <a:solidFill>
                  <a:schemeClr val="bg1"/>
                </a:solidFill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r>
              <a:rPr kumimoji="1" lang="ko-KR" altLang="en-US">
                <a:solidFill>
                  <a:srgbClr val="FFFFFF"/>
                </a:solidFill>
              </a:rPr>
              <a:t>한빛미디어</a:t>
            </a:r>
            <a:r>
              <a:rPr kumimoji="1" lang="en-US" altLang="ko-KR">
                <a:solidFill>
                  <a:srgbClr val="FFFFFF"/>
                </a:solidFill>
              </a:rPr>
              <a:t>(</a:t>
            </a:r>
            <a:r>
              <a:rPr kumimoji="1" lang="ko-KR" altLang="en-US">
                <a:solidFill>
                  <a:srgbClr val="FFFFFF"/>
                </a:solidFill>
              </a:rPr>
              <a:t>주</a:t>
            </a:r>
            <a:r>
              <a:rPr kumimoji="1" lang="en-US" altLang="ko-KR">
                <a:solidFill>
                  <a:srgbClr val="FFFF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56249142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371565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20178288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487410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00682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68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248957"/>
      </p:ext>
    </p:extLst>
  </p:cSld>
  <p:clrMapOvr>
    <a:masterClrMapping/>
  </p:clrMapOvr>
  <p:transition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605538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37745183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09454599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38329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96838"/>
            <a:ext cx="2743200" cy="5410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96838"/>
            <a:ext cx="80264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187958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 userDrawn="1"/>
        </p:nvSpPr>
        <p:spPr bwMode="auto">
          <a:xfrm>
            <a:off x="0" y="3527426"/>
            <a:ext cx="12192000" cy="3357563"/>
          </a:xfrm>
          <a:prstGeom prst="rect">
            <a:avLst/>
          </a:prstGeom>
          <a:solidFill>
            <a:srgbClr val="398AC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4" name="Rectangle 8"/>
          <p:cNvSpPr>
            <a:spLocks noChangeArrowheads="1"/>
          </p:cNvSpPr>
          <p:nvPr userDrawn="1"/>
        </p:nvSpPr>
        <p:spPr bwMode="gray">
          <a:xfrm>
            <a:off x="0" y="3141663"/>
            <a:ext cx="12192000" cy="431800"/>
          </a:xfrm>
          <a:prstGeom prst="rect">
            <a:avLst/>
          </a:prstGeom>
          <a:solidFill>
            <a:srgbClr val="19426B"/>
          </a:solidFill>
          <a:ln w="9525">
            <a:solidFill>
              <a:srgbClr val="19426B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5" name="Oval 9"/>
          <p:cNvSpPr>
            <a:spLocks noChangeArrowheads="1"/>
          </p:cNvSpPr>
          <p:nvPr userDrawn="1"/>
        </p:nvSpPr>
        <p:spPr bwMode="ltGray">
          <a:xfrm>
            <a:off x="1111251" y="3957638"/>
            <a:ext cx="4809067" cy="1528762"/>
          </a:xfrm>
          <a:prstGeom prst="ellipse">
            <a:avLst/>
          </a:prstGeom>
          <a:gradFill rotWithShape="1">
            <a:gsLst>
              <a:gs pos="0">
                <a:srgbClr val="398AC7"/>
              </a:gs>
              <a:gs pos="100000">
                <a:srgbClr val="398AC7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6" name="Oval 10"/>
          <p:cNvSpPr>
            <a:spLocks noChangeArrowheads="1"/>
          </p:cNvSpPr>
          <p:nvPr userDrawn="1"/>
        </p:nvSpPr>
        <p:spPr bwMode="gray">
          <a:xfrm>
            <a:off x="1" y="1196976"/>
            <a:ext cx="5270500" cy="4106863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>
            <a:outerShdw dist="172739" dir="3238358" algn="ctr" rotWithShape="0">
              <a:schemeClr val="tx1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5295900" y="1887539"/>
            <a:ext cx="118494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2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1</a:t>
            </a:r>
            <a:r>
              <a:rPr kumimoji="1" lang="ko-KR" altLang="en-US" sz="36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장</a:t>
            </a:r>
          </a:p>
        </p:txBody>
      </p:sp>
      <p:pic>
        <p:nvPicPr>
          <p:cNvPr id="8" name="Picture 14" descr="동글뺑이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1296989"/>
            <a:ext cx="5135033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15"/>
          <p:cNvSpPr>
            <a:spLocks noChangeArrowheads="1"/>
          </p:cNvSpPr>
          <p:nvPr userDrawn="1"/>
        </p:nvSpPr>
        <p:spPr bwMode="gray">
          <a:xfrm>
            <a:off x="1703917" y="2617788"/>
            <a:ext cx="1928283" cy="1446212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pic>
        <p:nvPicPr>
          <p:cNvPr id="10" name="Picture 16" descr="glabal"/>
          <p:cNvPicPr>
            <a:picLocks noChangeAspect="1" noChangeArrowheads="1"/>
          </p:cNvPicPr>
          <p:nvPr userDrawn="1"/>
        </p:nvPicPr>
        <p:blipFill>
          <a:blip r:embed="rId3">
            <a:lum bright="28000" contrast="-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88585" y="2665413"/>
            <a:ext cx="1754716" cy="135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357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7018867" y="2214563"/>
            <a:ext cx="4897967" cy="938212"/>
          </a:xfrm>
          <a:effectLst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11" name="Rectangle 11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0" y="6381751"/>
            <a:ext cx="12143317" cy="35242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spcBef>
                <a:spcPct val="0"/>
              </a:spcBef>
              <a:buFontTx/>
              <a:buNone/>
              <a:defRPr sz="1400" smtClean="0">
                <a:solidFill>
                  <a:schemeClr val="bg1"/>
                </a:solidFill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r>
              <a:rPr kumimoji="1" lang="ko-KR" altLang="en-US">
                <a:solidFill>
                  <a:srgbClr val="FFFFFF"/>
                </a:solidFill>
              </a:rPr>
              <a:t>한빛미디어</a:t>
            </a:r>
            <a:r>
              <a:rPr kumimoji="1" lang="en-US" altLang="ko-KR">
                <a:solidFill>
                  <a:srgbClr val="FFFFFF"/>
                </a:solidFill>
              </a:rPr>
              <a:t>(</a:t>
            </a:r>
            <a:r>
              <a:rPr kumimoji="1" lang="ko-KR" altLang="en-US">
                <a:solidFill>
                  <a:srgbClr val="FFFFFF"/>
                </a:solidFill>
              </a:rPr>
              <a:t>주</a:t>
            </a:r>
            <a:r>
              <a:rPr kumimoji="1" lang="en-US" altLang="ko-KR">
                <a:solidFill>
                  <a:srgbClr val="FFFF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51337592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23137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695187673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933961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9661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746809"/>
      </p:ext>
    </p:extLst>
  </p:cSld>
  <p:clrMapOvr>
    <a:masterClrMapping/>
  </p:clrMapOvr>
  <p:transition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417451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1460784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891599663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745306889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533316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96838"/>
            <a:ext cx="2743200" cy="5410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96838"/>
            <a:ext cx="80264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231130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 userDrawn="1"/>
        </p:nvSpPr>
        <p:spPr bwMode="auto">
          <a:xfrm>
            <a:off x="0" y="3527426"/>
            <a:ext cx="12192000" cy="3357563"/>
          </a:xfrm>
          <a:prstGeom prst="rect">
            <a:avLst/>
          </a:prstGeom>
          <a:solidFill>
            <a:srgbClr val="398AC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4" name="Rectangle 8"/>
          <p:cNvSpPr>
            <a:spLocks noChangeArrowheads="1"/>
          </p:cNvSpPr>
          <p:nvPr userDrawn="1"/>
        </p:nvSpPr>
        <p:spPr bwMode="gray">
          <a:xfrm>
            <a:off x="0" y="3141663"/>
            <a:ext cx="12192000" cy="431800"/>
          </a:xfrm>
          <a:prstGeom prst="rect">
            <a:avLst/>
          </a:prstGeom>
          <a:solidFill>
            <a:srgbClr val="19426B"/>
          </a:solidFill>
          <a:ln w="9525">
            <a:solidFill>
              <a:srgbClr val="19426B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5" name="Oval 9"/>
          <p:cNvSpPr>
            <a:spLocks noChangeArrowheads="1"/>
          </p:cNvSpPr>
          <p:nvPr userDrawn="1"/>
        </p:nvSpPr>
        <p:spPr bwMode="ltGray">
          <a:xfrm>
            <a:off x="1111251" y="3957638"/>
            <a:ext cx="4809067" cy="1528762"/>
          </a:xfrm>
          <a:prstGeom prst="ellipse">
            <a:avLst/>
          </a:prstGeom>
          <a:gradFill rotWithShape="1">
            <a:gsLst>
              <a:gs pos="0">
                <a:srgbClr val="398AC7"/>
              </a:gs>
              <a:gs pos="100000">
                <a:srgbClr val="398AC7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6" name="Oval 10"/>
          <p:cNvSpPr>
            <a:spLocks noChangeArrowheads="1"/>
          </p:cNvSpPr>
          <p:nvPr userDrawn="1"/>
        </p:nvSpPr>
        <p:spPr bwMode="gray">
          <a:xfrm>
            <a:off x="1" y="1196976"/>
            <a:ext cx="5270500" cy="4106863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>
            <a:outerShdw dist="172739" dir="3238358" algn="ctr" rotWithShape="0">
              <a:schemeClr val="tx1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5295900" y="1887539"/>
            <a:ext cx="118494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2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1</a:t>
            </a:r>
            <a:r>
              <a:rPr kumimoji="1" lang="ko-KR" altLang="en-US" sz="36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장</a:t>
            </a:r>
          </a:p>
        </p:txBody>
      </p:sp>
      <p:pic>
        <p:nvPicPr>
          <p:cNvPr id="8" name="Picture 14" descr="동글뺑이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1296989"/>
            <a:ext cx="5135033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15"/>
          <p:cNvSpPr>
            <a:spLocks noChangeArrowheads="1"/>
          </p:cNvSpPr>
          <p:nvPr userDrawn="1"/>
        </p:nvSpPr>
        <p:spPr bwMode="gray">
          <a:xfrm>
            <a:off x="1703917" y="2617788"/>
            <a:ext cx="1928283" cy="1446212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pic>
        <p:nvPicPr>
          <p:cNvPr id="10" name="Picture 16" descr="glabal"/>
          <p:cNvPicPr>
            <a:picLocks noChangeAspect="1" noChangeArrowheads="1"/>
          </p:cNvPicPr>
          <p:nvPr userDrawn="1"/>
        </p:nvPicPr>
        <p:blipFill>
          <a:blip r:embed="rId3">
            <a:lum bright="28000" contrast="-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88585" y="2665413"/>
            <a:ext cx="1754716" cy="135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357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7018867" y="2214563"/>
            <a:ext cx="4897967" cy="938212"/>
          </a:xfrm>
          <a:effectLst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11" name="Rectangle 11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0" y="6381751"/>
            <a:ext cx="12143317" cy="35242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spcBef>
                <a:spcPct val="0"/>
              </a:spcBef>
              <a:buFontTx/>
              <a:buNone/>
              <a:defRPr sz="1400" smtClean="0">
                <a:solidFill>
                  <a:schemeClr val="bg1"/>
                </a:solidFill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r>
              <a:rPr kumimoji="1" lang="ko-KR" altLang="en-US">
                <a:solidFill>
                  <a:srgbClr val="FFFFFF"/>
                </a:solidFill>
              </a:rPr>
              <a:t>한빛미디어</a:t>
            </a:r>
            <a:r>
              <a:rPr kumimoji="1" lang="en-US" altLang="ko-KR">
                <a:solidFill>
                  <a:srgbClr val="FFFFFF"/>
                </a:solidFill>
              </a:rPr>
              <a:t>(</a:t>
            </a:r>
            <a:r>
              <a:rPr kumimoji="1" lang="ko-KR" altLang="en-US">
                <a:solidFill>
                  <a:srgbClr val="FFFFFF"/>
                </a:solidFill>
              </a:rPr>
              <a:t>주</a:t>
            </a:r>
            <a:r>
              <a:rPr kumimoji="1" lang="en-US" altLang="ko-KR">
                <a:solidFill>
                  <a:srgbClr val="FFFF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34369757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459982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2995486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48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574500"/>
      </p:ext>
    </p:extLst>
  </p:cSld>
  <p:clrMapOvr>
    <a:masterClrMapping/>
  </p:clrMapOvr>
  <p:transition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342461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705285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7991781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532625464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535839154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049477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96838"/>
            <a:ext cx="2743200" cy="5410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96838"/>
            <a:ext cx="80264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5668244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 userDrawn="1"/>
        </p:nvSpPr>
        <p:spPr bwMode="auto">
          <a:xfrm>
            <a:off x="0" y="3527426"/>
            <a:ext cx="12192000" cy="3357563"/>
          </a:xfrm>
          <a:prstGeom prst="rect">
            <a:avLst/>
          </a:prstGeom>
          <a:solidFill>
            <a:srgbClr val="398AC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4" name="Rectangle 8"/>
          <p:cNvSpPr>
            <a:spLocks noChangeArrowheads="1"/>
          </p:cNvSpPr>
          <p:nvPr userDrawn="1"/>
        </p:nvSpPr>
        <p:spPr bwMode="gray">
          <a:xfrm>
            <a:off x="0" y="3141663"/>
            <a:ext cx="12192000" cy="431800"/>
          </a:xfrm>
          <a:prstGeom prst="rect">
            <a:avLst/>
          </a:prstGeom>
          <a:solidFill>
            <a:srgbClr val="19426B"/>
          </a:solidFill>
          <a:ln w="9525">
            <a:solidFill>
              <a:srgbClr val="19426B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5" name="Oval 9"/>
          <p:cNvSpPr>
            <a:spLocks noChangeArrowheads="1"/>
          </p:cNvSpPr>
          <p:nvPr userDrawn="1"/>
        </p:nvSpPr>
        <p:spPr bwMode="ltGray">
          <a:xfrm>
            <a:off x="1111251" y="3957638"/>
            <a:ext cx="4809067" cy="1528762"/>
          </a:xfrm>
          <a:prstGeom prst="ellipse">
            <a:avLst/>
          </a:prstGeom>
          <a:gradFill rotWithShape="1">
            <a:gsLst>
              <a:gs pos="0">
                <a:srgbClr val="398AC7"/>
              </a:gs>
              <a:gs pos="100000">
                <a:srgbClr val="398AC7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6" name="Oval 10"/>
          <p:cNvSpPr>
            <a:spLocks noChangeArrowheads="1"/>
          </p:cNvSpPr>
          <p:nvPr userDrawn="1"/>
        </p:nvSpPr>
        <p:spPr bwMode="gray">
          <a:xfrm>
            <a:off x="1" y="1196976"/>
            <a:ext cx="5270500" cy="4106863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>
            <a:outerShdw dist="172739" dir="3238358" algn="ctr" rotWithShape="0">
              <a:schemeClr val="tx1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5295900" y="1887539"/>
            <a:ext cx="118494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2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1</a:t>
            </a:r>
            <a:r>
              <a:rPr kumimoji="1" lang="ko-KR" altLang="en-US" sz="36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장</a:t>
            </a:r>
          </a:p>
        </p:txBody>
      </p:sp>
      <p:pic>
        <p:nvPicPr>
          <p:cNvPr id="8" name="Picture 14" descr="동글뺑이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1296989"/>
            <a:ext cx="5135033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15"/>
          <p:cNvSpPr>
            <a:spLocks noChangeArrowheads="1"/>
          </p:cNvSpPr>
          <p:nvPr userDrawn="1"/>
        </p:nvSpPr>
        <p:spPr bwMode="gray">
          <a:xfrm>
            <a:off x="1703917" y="2617788"/>
            <a:ext cx="1928283" cy="1446212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pic>
        <p:nvPicPr>
          <p:cNvPr id="10" name="Picture 16" descr="glabal"/>
          <p:cNvPicPr>
            <a:picLocks noChangeAspect="1" noChangeArrowheads="1"/>
          </p:cNvPicPr>
          <p:nvPr userDrawn="1"/>
        </p:nvPicPr>
        <p:blipFill>
          <a:blip r:embed="rId3">
            <a:lum bright="28000" contrast="-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88585" y="2665413"/>
            <a:ext cx="1754716" cy="135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357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7018867" y="2214563"/>
            <a:ext cx="4897967" cy="938212"/>
          </a:xfrm>
          <a:effectLst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11" name="Rectangle 11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0" y="6381751"/>
            <a:ext cx="12143317" cy="35242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spcBef>
                <a:spcPct val="0"/>
              </a:spcBef>
              <a:buFontTx/>
              <a:buNone/>
              <a:defRPr sz="1400" smtClean="0">
                <a:solidFill>
                  <a:schemeClr val="bg1"/>
                </a:solidFill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r>
              <a:rPr kumimoji="1" lang="ko-KR" altLang="en-US">
                <a:solidFill>
                  <a:srgbClr val="FFFFFF"/>
                </a:solidFill>
              </a:rPr>
              <a:t>한빛미디어</a:t>
            </a:r>
            <a:r>
              <a:rPr kumimoji="1" lang="en-US" altLang="ko-KR">
                <a:solidFill>
                  <a:srgbClr val="FFFFFF"/>
                </a:solidFill>
              </a:rPr>
              <a:t>(</a:t>
            </a:r>
            <a:r>
              <a:rPr kumimoji="1" lang="ko-KR" altLang="en-US">
                <a:solidFill>
                  <a:srgbClr val="FFFFFF"/>
                </a:solidFill>
              </a:rPr>
              <a:t>주</a:t>
            </a:r>
            <a:r>
              <a:rPr kumimoji="1" lang="en-US" altLang="ko-KR">
                <a:solidFill>
                  <a:srgbClr val="FFFF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02334603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944592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758362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3667784"/>
      </p:ext>
    </p:extLst>
  </p:cSld>
  <p:clrMapOvr>
    <a:masterClrMapping/>
  </p:clrMapOvr>
  <p:transition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330694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326330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880565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3546955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836617695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76851956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36397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96838"/>
            <a:ext cx="2743200" cy="5410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96838"/>
            <a:ext cx="80264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1429155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 userDrawn="1"/>
        </p:nvSpPr>
        <p:spPr bwMode="auto">
          <a:xfrm>
            <a:off x="0" y="3527426"/>
            <a:ext cx="12192000" cy="3357563"/>
          </a:xfrm>
          <a:prstGeom prst="rect">
            <a:avLst/>
          </a:prstGeom>
          <a:solidFill>
            <a:srgbClr val="398AC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4" name="Rectangle 8"/>
          <p:cNvSpPr>
            <a:spLocks noChangeArrowheads="1"/>
          </p:cNvSpPr>
          <p:nvPr userDrawn="1"/>
        </p:nvSpPr>
        <p:spPr bwMode="gray">
          <a:xfrm>
            <a:off x="0" y="3141663"/>
            <a:ext cx="12192000" cy="431800"/>
          </a:xfrm>
          <a:prstGeom prst="rect">
            <a:avLst/>
          </a:prstGeom>
          <a:solidFill>
            <a:srgbClr val="19426B"/>
          </a:solidFill>
          <a:ln w="9525">
            <a:solidFill>
              <a:srgbClr val="19426B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5" name="Oval 9"/>
          <p:cNvSpPr>
            <a:spLocks noChangeArrowheads="1"/>
          </p:cNvSpPr>
          <p:nvPr userDrawn="1"/>
        </p:nvSpPr>
        <p:spPr bwMode="ltGray">
          <a:xfrm>
            <a:off x="1111251" y="3957638"/>
            <a:ext cx="4809067" cy="1528762"/>
          </a:xfrm>
          <a:prstGeom prst="ellipse">
            <a:avLst/>
          </a:prstGeom>
          <a:gradFill rotWithShape="1">
            <a:gsLst>
              <a:gs pos="0">
                <a:srgbClr val="398AC7"/>
              </a:gs>
              <a:gs pos="100000">
                <a:srgbClr val="398AC7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6" name="Oval 10"/>
          <p:cNvSpPr>
            <a:spLocks noChangeArrowheads="1"/>
          </p:cNvSpPr>
          <p:nvPr userDrawn="1"/>
        </p:nvSpPr>
        <p:spPr bwMode="gray">
          <a:xfrm>
            <a:off x="1" y="1196976"/>
            <a:ext cx="5270500" cy="4106863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>
            <a:outerShdw dist="172739" dir="3238358" algn="ctr" rotWithShape="0">
              <a:schemeClr val="tx1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5295900" y="1887539"/>
            <a:ext cx="118494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2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1</a:t>
            </a:r>
            <a:r>
              <a:rPr kumimoji="1" lang="ko-KR" altLang="en-US" sz="36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장</a:t>
            </a:r>
          </a:p>
        </p:txBody>
      </p:sp>
      <p:pic>
        <p:nvPicPr>
          <p:cNvPr id="8" name="Picture 14" descr="동글뺑이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1296989"/>
            <a:ext cx="5135033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15"/>
          <p:cNvSpPr>
            <a:spLocks noChangeArrowheads="1"/>
          </p:cNvSpPr>
          <p:nvPr userDrawn="1"/>
        </p:nvSpPr>
        <p:spPr bwMode="gray">
          <a:xfrm>
            <a:off x="1703917" y="2617788"/>
            <a:ext cx="1928283" cy="1446212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pic>
        <p:nvPicPr>
          <p:cNvPr id="10" name="Picture 16" descr="glabal"/>
          <p:cNvPicPr>
            <a:picLocks noChangeAspect="1" noChangeArrowheads="1"/>
          </p:cNvPicPr>
          <p:nvPr userDrawn="1"/>
        </p:nvPicPr>
        <p:blipFill>
          <a:blip r:embed="rId3">
            <a:lum bright="28000" contrast="-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88585" y="2665413"/>
            <a:ext cx="1754716" cy="135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357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7018867" y="2214563"/>
            <a:ext cx="4897967" cy="938212"/>
          </a:xfrm>
          <a:effectLst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11" name="Rectangle 11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0" y="6381751"/>
            <a:ext cx="12143317" cy="35242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spcBef>
                <a:spcPct val="0"/>
              </a:spcBef>
              <a:buFontTx/>
              <a:buNone/>
              <a:defRPr sz="1400" smtClean="0">
                <a:solidFill>
                  <a:schemeClr val="bg1"/>
                </a:solidFill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r>
              <a:rPr kumimoji="1" lang="ko-KR" altLang="en-US">
                <a:solidFill>
                  <a:srgbClr val="FFFFFF"/>
                </a:solidFill>
              </a:rPr>
              <a:t>한빛미디어</a:t>
            </a:r>
            <a:r>
              <a:rPr kumimoji="1" lang="en-US" altLang="ko-KR">
                <a:solidFill>
                  <a:srgbClr val="FFFFFF"/>
                </a:solidFill>
              </a:rPr>
              <a:t>(</a:t>
            </a:r>
            <a:r>
              <a:rPr kumimoji="1" lang="ko-KR" altLang="en-US">
                <a:solidFill>
                  <a:srgbClr val="FFFFFF"/>
                </a:solidFill>
              </a:rPr>
              <a:t>주</a:t>
            </a:r>
            <a:r>
              <a:rPr kumimoji="1" lang="en-US" altLang="ko-KR">
                <a:solidFill>
                  <a:srgbClr val="FFFF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96443664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935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18940"/>
      </p:ext>
    </p:extLst>
  </p:cSld>
  <p:clrMapOvr>
    <a:masterClrMapping/>
  </p:clrMapOvr>
  <p:transition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59402688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057595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416322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90047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5060986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774541943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808148300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1985622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96838"/>
            <a:ext cx="2743200" cy="5410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96838"/>
            <a:ext cx="80264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37274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 userDrawn="1"/>
        </p:nvSpPr>
        <p:spPr bwMode="auto">
          <a:xfrm>
            <a:off x="0" y="3527426"/>
            <a:ext cx="12192000" cy="3357563"/>
          </a:xfrm>
          <a:prstGeom prst="rect">
            <a:avLst/>
          </a:prstGeom>
          <a:solidFill>
            <a:srgbClr val="398AC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4" name="Rectangle 8"/>
          <p:cNvSpPr>
            <a:spLocks noChangeArrowheads="1"/>
          </p:cNvSpPr>
          <p:nvPr userDrawn="1"/>
        </p:nvSpPr>
        <p:spPr bwMode="gray">
          <a:xfrm>
            <a:off x="0" y="3141663"/>
            <a:ext cx="12192000" cy="431800"/>
          </a:xfrm>
          <a:prstGeom prst="rect">
            <a:avLst/>
          </a:prstGeom>
          <a:solidFill>
            <a:srgbClr val="19426B"/>
          </a:solidFill>
          <a:ln w="9525">
            <a:solidFill>
              <a:srgbClr val="19426B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5" name="Oval 9"/>
          <p:cNvSpPr>
            <a:spLocks noChangeArrowheads="1"/>
          </p:cNvSpPr>
          <p:nvPr userDrawn="1"/>
        </p:nvSpPr>
        <p:spPr bwMode="ltGray">
          <a:xfrm>
            <a:off x="1111251" y="3957638"/>
            <a:ext cx="4809067" cy="1528762"/>
          </a:xfrm>
          <a:prstGeom prst="ellipse">
            <a:avLst/>
          </a:prstGeom>
          <a:gradFill rotWithShape="1">
            <a:gsLst>
              <a:gs pos="0">
                <a:srgbClr val="398AC7"/>
              </a:gs>
              <a:gs pos="100000">
                <a:srgbClr val="398AC7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6" name="Oval 10"/>
          <p:cNvSpPr>
            <a:spLocks noChangeArrowheads="1"/>
          </p:cNvSpPr>
          <p:nvPr userDrawn="1"/>
        </p:nvSpPr>
        <p:spPr bwMode="gray">
          <a:xfrm>
            <a:off x="1" y="1196976"/>
            <a:ext cx="5270500" cy="4106863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>
            <a:outerShdw dist="172739" dir="3238358" algn="ctr" rotWithShape="0">
              <a:schemeClr val="tx1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5295900" y="1887539"/>
            <a:ext cx="118494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2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1</a:t>
            </a:r>
            <a:r>
              <a:rPr kumimoji="1" lang="ko-KR" altLang="en-US" sz="36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장</a:t>
            </a:r>
          </a:p>
        </p:txBody>
      </p:sp>
      <p:pic>
        <p:nvPicPr>
          <p:cNvPr id="8" name="Picture 14" descr="동글뺑이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1296989"/>
            <a:ext cx="5135033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15"/>
          <p:cNvSpPr>
            <a:spLocks noChangeArrowheads="1"/>
          </p:cNvSpPr>
          <p:nvPr userDrawn="1"/>
        </p:nvSpPr>
        <p:spPr bwMode="gray">
          <a:xfrm>
            <a:off x="1703917" y="2617788"/>
            <a:ext cx="1928283" cy="1446212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pic>
        <p:nvPicPr>
          <p:cNvPr id="10" name="Picture 16" descr="glabal"/>
          <p:cNvPicPr>
            <a:picLocks noChangeAspect="1" noChangeArrowheads="1"/>
          </p:cNvPicPr>
          <p:nvPr userDrawn="1"/>
        </p:nvPicPr>
        <p:blipFill>
          <a:blip r:embed="rId3">
            <a:lum bright="28000" contrast="-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88585" y="2665413"/>
            <a:ext cx="1754716" cy="135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357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7018867" y="2214563"/>
            <a:ext cx="4897967" cy="938212"/>
          </a:xfrm>
          <a:effectLst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11" name="Rectangle 11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0" y="6381751"/>
            <a:ext cx="12143317" cy="35242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spcBef>
                <a:spcPct val="0"/>
              </a:spcBef>
              <a:buFontTx/>
              <a:buNone/>
              <a:defRPr sz="1400" smtClean="0">
                <a:solidFill>
                  <a:schemeClr val="bg1"/>
                </a:solidFill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r>
              <a:rPr kumimoji="1" lang="ko-KR" altLang="en-US">
                <a:solidFill>
                  <a:srgbClr val="FFFFFF"/>
                </a:solidFill>
              </a:rPr>
              <a:t>한빛미디어</a:t>
            </a:r>
            <a:r>
              <a:rPr kumimoji="1" lang="en-US" altLang="ko-KR">
                <a:solidFill>
                  <a:srgbClr val="FFFFFF"/>
                </a:solidFill>
              </a:rPr>
              <a:t>(</a:t>
            </a:r>
            <a:r>
              <a:rPr kumimoji="1" lang="ko-KR" altLang="en-US">
                <a:solidFill>
                  <a:srgbClr val="FFFFFF"/>
                </a:solidFill>
              </a:rPr>
              <a:t>주</a:t>
            </a:r>
            <a:r>
              <a:rPr kumimoji="1" lang="en-US" altLang="ko-KR">
                <a:solidFill>
                  <a:srgbClr val="FFFF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9517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0661247"/>
      </p:ext>
    </p:extLst>
  </p:cSld>
  <p:clrMapOvr>
    <a:masterClrMapping/>
  </p:clrMapOvr>
  <p:transition/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799074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485579951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763145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168059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244151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2580853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835673422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044440653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372509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96838"/>
            <a:ext cx="2743200" cy="5410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96838"/>
            <a:ext cx="80264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2753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202310"/>
      </p:ext>
    </p:extLst>
  </p:cSld>
  <p:clrMapOvr>
    <a:masterClrMapping/>
  </p:clrMapOvr>
  <p:transition/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56" name="AutoShape 32"/>
          <p:cNvSpPr>
            <a:spLocks noChangeArrowheads="1"/>
          </p:cNvSpPr>
          <p:nvPr/>
        </p:nvSpPr>
        <p:spPr bwMode="gray">
          <a:xfrm>
            <a:off x="118534" y="69851"/>
            <a:ext cx="11993033" cy="6729413"/>
          </a:xfrm>
          <a:prstGeom prst="roundRect">
            <a:avLst>
              <a:gd name="adj" fmla="val 4245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7" name="AutoShape 33" descr="sky"/>
          <p:cNvSpPr>
            <a:spLocks noChangeArrowheads="1"/>
          </p:cNvSpPr>
          <p:nvPr/>
        </p:nvSpPr>
        <p:spPr bwMode="gray">
          <a:xfrm>
            <a:off x="334434" y="260351"/>
            <a:ext cx="11523133" cy="4748213"/>
          </a:xfrm>
          <a:prstGeom prst="roundRect">
            <a:avLst>
              <a:gd name="adj" fmla="val 3912"/>
            </a:avLst>
          </a:pr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8" name="Freeform 34"/>
          <p:cNvSpPr>
            <a:spLocks noEditPoints="1"/>
          </p:cNvSpPr>
          <p:nvPr/>
        </p:nvSpPr>
        <p:spPr bwMode="gray">
          <a:xfrm>
            <a:off x="2544234" y="1054101"/>
            <a:ext cx="7488767" cy="3743325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38100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9" name="AutoShape 35"/>
          <p:cNvSpPr>
            <a:spLocks noChangeArrowheads="1"/>
          </p:cNvSpPr>
          <p:nvPr/>
        </p:nvSpPr>
        <p:spPr bwMode="gray">
          <a:xfrm>
            <a:off x="1828800" y="5757882"/>
            <a:ext cx="8636000" cy="45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5715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12800" y="3505200"/>
            <a:ext cx="10566400" cy="838200"/>
          </a:xfrm>
        </p:spPr>
        <p:txBody>
          <a:bodyPr/>
          <a:lstStyle>
            <a:lvl1pPr>
              <a:defRPr sz="4400" i="1"/>
            </a:lvl1pPr>
          </a:lstStyle>
          <a:p>
            <a:r>
              <a:rPr lang="ko-KR" altLang="en-US" smtClean="0"/>
              <a:t>마스터 제목 스타일 편집</a:t>
            </a:r>
            <a:endParaRPr lang="en-US" altLang="ko-K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1904971" y="5786454"/>
            <a:ext cx="8432800" cy="381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>
                <a:solidFill>
                  <a:srgbClr val="FEFEFE"/>
                </a:solidFill>
              </a:defRPr>
            </a:lvl1pPr>
          </a:lstStyle>
          <a:p>
            <a:r>
              <a:rPr lang="ko-KR" altLang="en-US" smtClean="0"/>
              <a:t>마스터 부제목 스타일 편집</a:t>
            </a:r>
            <a:endParaRPr lang="en-US" altLang="ko-K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537326"/>
            <a:ext cx="3860800" cy="244475"/>
          </a:xfrm>
        </p:spPr>
        <p:txBody>
          <a:bodyPr/>
          <a:lstStyle>
            <a:lvl1pPr>
              <a:defRPr sz="1400" b="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737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fld id="{CBD7EE68-842E-4C1A-9CBA-4FCE66B31CEC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0982304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70C0"/>
              </a:buClr>
              <a:buFont typeface="Wingdings" pitchFamily="2" charset="2"/>
              <a:buChar char="u"/>
              <a:defRPr/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7C6417A-E73F-4F96-B66A-7E90D29A5175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2436092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77D111-4CF8-4660-99E4-BA0888B4261D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629057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541E9B-2F16-4DFF-BC4B-15AE43ECCF01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39823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C17995-C3FD-4B9D-8885-42D260BCD9C7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07138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B7C2548-6EAE-4F75-BA3A-A0418D20E4BE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687128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A213AA3-E077-4349-9FAE-637B53638E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745133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09D599-D9DA-4588-ABD1-B82246441CD6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073191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75F691C-3EE2-4A74-92DA-72396F6CE202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419519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00D10F1-3595-46C7-8067-D80DBC2FE4AA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1970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7300446"/>
      </p:ext>
    </p:extLst>
  </p:cSld>
  <p:clrMapOvr>
    <a:masterClrMapping/>
  </p:clrMapOvr>
  <p:transition/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28600"/>
            <a:ext cx="2743200" cy="6172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28600"/>
            <a:ext cx="8026400" cy="6172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1F23E58-9D4C-4986-84A0-01BBAA14B9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7288579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56" name="AutoShape 32"/>
          <p:cNvSpPr>
            <a:spLocks noChangeArrowheads="1"/>
          </p:cNvSpPr>
          <p:nvPr/>
        </p:nvSpPr>
        <p:spPr bwMode="gray">
          <a:xfrm>
            <a:off x="118534" y="69851"/>
            <a:ext cx="11993033" cy="6729413"/>
          </a:xfrm>
          <a:prstGeom prst="roundRect">
            <a:avLst>
              <a:gd name="adj" fmla="val 4245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7" name="AutoShape 33" descr="sky"/>
          <p:cNvSpPr>
            <a:spLocks noChangeArrowheads="1"/>
          </p:cNvSpPr>
          <p:nvPr/>
        </p:nvSpPr>
        <p:spPr bwMode="gray">
          <a:xfrm>
            <a:off x="334434" y="260351"/>
            <a:ext cx="11523133" cy="4748213"/>
          </a:xfrm>
          <a:prstGeom prst="roundRect">
            <a:avLst>
              <a:gd name="adj" fmla="val 3912"/>
            </a:avLst>
          </a:pr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8" name="Freeform 34"/>
          <p:cNvSpPr>
            <a:spLocks noEditPoints="1"/>
          </p:cNvSpPr>
          <p:nvPr/>
        </p:nvSpPr>
        <p:spPr bwMode="gray">
          <a:xfrm>
            <a:off x="2544234" y="1054101"/>
            <a:ext cx="7488767" cy="3743325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38100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9" name="AutoShape 35"/>
          <p:cNvSpPr>
            <a:spLocks noChangeArrowheads="1"/>
          </p:cNvSpPr>
          <p:nvPr/>
        </p:nvSpPr>
        <p:spPr bwMode="gray">
          <a:xfrm>
            <a:off x="1828800" y="5757882"/>
            <a:ext cx="8636000" cy="45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5715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12800" y="3505200"/>
            <a:ext cx="10566400" cy="838200"/>
          </a:xfrm>
        </p:spPr>
        <p:txBody>
          <a:bodyPr/>
          <a:lstStyle>
            <a:lvl1pPr>
              <a:defRPr sz="4400" i="1"/>
            </a:lvl1pPr>
          </a:lstStyle>
          <a:p>
            <a:r>
              <a:rPr lang="ko-KR" altLang="en-US" smtClean="0"/>
              <a:t>마스터 제목 스타일 편집</a:t>
            </a:r>
            <a:endParaRPr lang="en-US" altLang="ko-K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1904971" y="5786454"/>
            <a:ext cx="8432800" cy="381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>
                <a:solidFill>
                  <a:srgbClr val="FEFEFE"/>
                </a:solidFill>
              </a:defRPr>
            </a:lvl1pPr>
          </a:lstStyle>
          <a:p>
            <a:r>
              <a:rPr lang="ko-KR" altLang="en-US" smtClean="0"/>
              <a:t>마스터 부제목 스타일 편집</a:t>
            </a:r>
            <a:endParaRPr lang="en-US" altLang="ko-K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537326"/>
            <a:ext cx="3860800" cy="244475"/>
          </a:xfrm>
        </p:spPr>
        <p:txBody>
          <a:bodyPr/>
          <a:lstStyle>
            <a:lvl1pPr>
              <a:defRPr sz="1400" b="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737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fld id="{CBD7EE68-842E-4C1A-9CBA-4FCE66B31CEC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66554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70C0"/>
              </a:buClr>
              <a:buFont typeface="Wingdings" pitchFamily="2" charset="2"/>
              <a:buChar char="u"/>
              <a:defRPr/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7C6417A-E73F-4F96-B66A-7E90D29A5175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219907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77D111-4CF8-4660-99E4-BA0888B4261D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28820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541E9B-2F16-4DFF-BC4B-15AE43ECCF01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047205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C17995-C3FD-4B9D-8885-42D260BCD9C7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716229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B7C2548-6EAE-4F75-BA3A-A0418D20E4BE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980871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A213AA3-E077-4349-9FAE-637B53638E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18906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09D599-D9DA-4588-ABD1-B82246441CD6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05512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75F691C-3EE2-4A74-92DA-72396F6CE202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98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9525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921554"/>
      </p:ext>
    </p:extLst>
  </p:cSld>
  <p:clrMapOvr>
    <a:masterClrMapping/>
  </p:clrMapOvr>
  <p:transition/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00D10F1-3595-46C7-8067-D80DBC2FE4AA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442812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28600"/>
            <a:ext cx="2743200" cy="6172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28600"/>
            <a:ext cx="8026400" cy="6172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1F23E58-9D4C-4986-84A0-01BBAA14B9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706675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56" name="AutoShape 32"/>
          <p:cNvSpPr>
            <a:spLocks noChangeArrowheads="1"/>
          </p:cNvSpPr>
          <p:nvPr/>
        </p:nvSpPr>
        <p:spPr bwMode="gray">
          <a:xfrm>
            <a:off x="118534" y="69851"/>
            <a:ext cx="11993033" cy="6729413"/>
          </a:xfrm>
          <a:prstGeom prst="roundRect">
            <a:avLst>
              <a:gd name="adj" fmla="val 4245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7" name="AutoShape 33" descr="sky"/>
          <p:cNvSpPr>
            <a:spLocks noChangeArrowheads="1"/>
          </p:cNvSpPr>
          <p:nvPr/>
        </p:nvSpPr>
        <p:spPr bwMode="gray">
          <a:xfrm>
            <a:off x="334434" y="260351"/>
            <a:ext cx="11523133" cy="4748213"/>
          </a:xfrm>
          <a:prstGeom prst="roundRect">
            <a:avLst>
              <a:gd name="adj" fmla="val 3912"/>
            </a:avLst>
          </a:pr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8" name="Freeform 34"/>
          <p:cNvSpPr>
            <a:spLocks noEditPoints="1"/>
          </p:cNvSpPr>
          <p:nvPr/>
        </p:nvSpPr>
        <p:spPr bwMode="gray">
          <a:xfrm>
            <a:off x="2544234" y="1054101"/>
            <a:ext cx="7488767" cy="3743325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38100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9" name="AutoShape 35"/>
          <p:cNvSpPr>
            <a:spLocks noChangeArrowheads="1"/>
          </p:cNvSpPr>
          <p:nvPr/>
        </p:nvSpPr>
        <p:spPr bwMode="gray">
          <a:xfrm>
            <a:off x="1828800" y="5757882"/>
            <a:ext cx="8636000" cy="45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5715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12800" y="3505200"/>
            <a:ext cx="10566400" cy="838200"/>
          </a:xfrm>
        </p:spPr>
        <p:txBody>
          <a:bodyPr/>
          <a:lstStyle>
            <a:lvl1pPr>
              <a:defRPr sz="4400" i="1"/>
            </a:lvl1pPr>
          </a:lstStyle>
          <a:p>
            <a:r>
              <a:rPr lang="ko-KR" altLang="en-US" smtClean="0"/>
              <a:t>마스터 제목 스타일 편집</a:t>
            </a:r>
            <a:endParaRPr lang="en-US" altLang="ko-K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1904971" y="5786454"/>
            <a:ext cx="8432800" cy="381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>
                <a:solidFill>
                  <a:srgbClr val="FEFEFE"/>
                </a:solidFill>
              </a:defRPr>
            </a:lvl1pPr>
          </a:lstStyle>
          <a:p>
            <a:r>
              <a:rPr lang="ko-KR" altLang="en-US" smtClean="0"/>
              <a:t>마스터 부제목 스타일 편집</a:t>
            </a:r>
            <a:endParaRPr lang="en-US" altLang="ko-K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537326"/>
            <a:ext cx="3860800" cy="244475"/>
          </a:xfrm>
        </p:spPr>
        <p:txBody>
          <a:bodyPr/>
          <a:lstStyle>
            <a:lvl1pPr>
              <a:defRPr sz="1400" b="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737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fld id="{CBD7EE68-842E-4C1A-9CBA-4FCE66B31CEC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4802098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70C0"/>
              </a:buClr>
              <a:buFont typeface="Wingdings" pitchFamily="2" charset="2"/>
              <a:buChar char="u"/>
              <a:defRPr/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7C6417A-E73F-4F96-B66A-7E90D29A5175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5954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77D111-4CF8-4660-99E4-BA0888B4261D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486149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541E9B-2F16-4DFF-BC4B-15AE43ECCF01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030588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C17995-C3FD-4B9D-8885-42D260BCD9C7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6377192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B7C2548-6EAE-4F75-BA3A-A0418D20E4BE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512164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A213AA3-E077-4349-9FAE-637B53638E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429800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09D599-D9DA-4588-ABD1-B82246441CD6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3554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358543"/>
      </p:ext>
    </p:extLst>
  </p:cSld>
  <p:clrMapOvr>
    <a:masterClrMapping/>
  </p:clrMapOvr>
  <p:transition/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75F691C-3EE2-4A74-92DA-72396F6CE202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903893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00D10F1-3595-46C7-8067-D80DBC2FE4AA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1656075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28600"/>
            <a:ext cx="2743200" cy="6172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28600"/>
            <a:ext cx="8026400" cy="6172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1F23E58-9D4C-4986-84A0-01BBAA14B9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160764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56" name="AutoShape 32"/>
          <p:cNvSpPr>
            <a:spLocks noChangeArrowheads="1"/>
          </p:cNvSpPr>
          <p:nvPr/>
        </p:nvSpPr>
        <p:spPr bwMode="gray">
          <a:xfrm>
            <a:off x="118534" y="69851"/>
            <a:ext cx="11993033" cy="6729413"/>
          </a:xfrm>
          <a:prstGeom prst="roundRect">
            <a:avLst>
              <a:gd name="adj" fmla="val 4245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7" name="AutoShape 33" descr="sky"/>
          <p:cNvSpPr>
            <a:spLocks noChangeArrowheads="1"/>
          </p:cNvSpPr>
          <p:nvPr/>
        </p:nvSpPr>
        <p:spPr bwMode="gray">
          <a:xfrm>
            <a:off x="334434" y="260351"/>
            <a:ext cx="11523133" cy="4748213"/>
          </a:xfrm>
          <a:prstGeom prst="roundRect">
            <a:avLst>
              <a:gd name="adj" fmla="val 3912"/>
            </a:avLst>
          </a:pr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8" name="Freeform 34"/>
          <p:cNvSpPr>
            <a:spLocks noEditPoints="1"/>
          </p:cNvSpPr>
          <p:nvPr/>
        </p:nvSpPr>
        <p:spPr bwMode="gray">
          <a:xfrm>
            <a:off x="2544234" y="1054101"/>
            <a:ext cx="7488767" cy="3743325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38100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9" name="AutoShape 35"/>
          <p:cNvSpPr>
            <a:spLocks noChangeArrowheads="1"/>
          </p:cNvSpPr>
          <p:nvPr/>
        </p:nvSpPr>
        <p:spPr bwMode="gray">
          <a:xfrm>
            <a:off x="1828800" y="5757882"/>
            <a:ext cx="8636000" cy="45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5715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12800" y="3505200"/>
            <a:ext cx="10566400" cy="838200"/>
          </a:xfrm>
        </p:spPr>
        <p:txBody>
          <a:bodyPr/>
          <a:lstStyle>
            <a:lvl1pPr>
              <a:defRPr sz="4400" i="1"/>
            </a:lvl1pPr>
          </a:lstStyle>
          <a:p>
            <a:r>
              <a:rPr lang="ko-KR" altLang="en-US" smtClean="0"/>
              <a:t>마스터 제목 스타일 편집</a:t>
            </a:r>
            <a:endParaRPr lang="en-US" altLang="ko-K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1904971" y="5786454"/>
            <a:ext cx="8432800" cy="381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>
                <a:solidFill>
                  <a:srgbClr val="FEFEFE"/>
                </a:solidFill>
              </a:defRPr>
            </a:lvl1pPr>
          </a:lstStyle>
          <a:p>
            <a:r>
              <a:rPr lang="ko-KR" altLang="en-US" smtClean="0"/>
              <a:t>마스터 부제목 스타일 편집</a:t>
            </a:r>
            <a:endParaRPr lang="en-US" altLang="ko-K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537326"/>
            <a:ext cx="3860800" cy="244475"/>
          </a:xfrm>
        </p:spPr>
        <p:txBody>
          <a:bodyPr/>
          <a:lstStyle>
            <a:lvl1pPr>
              <a:defRPr sz="1400" b="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737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fld id="{CBD7EE68-842E-4C1A-9CBA-4FCE66B31CEC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663606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70C0"/>
              </a:buClr>
              <a:buFont typeface="Wingdings" pitchFamily="2" charset="2"/>
              <a:buChar char="u"/>
              <a:defRPr/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7C6417A-E73F-4F96-B66A-7E90D29A5175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8694037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77D111-4CF8-4660-99E4-BA0888B4261D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086315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541E9B-2F16-4DFF-BC4B-15AE43ECCF01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1644358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C17995-C3FD-4B9D-8885-42D260BCD9C7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00680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B7C2548-6EAE-4F75-BA3A-A0418D20E4BE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308056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A213AA3-E077-4349-9FAE-637B53638E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8306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660843"/>
      </p:ext>
    </p:extLst>
  </p:cSld>
  <p:clrMapOvr>
    <a:masterClrMapping/>
  </p:clrMapOvr>
  <p:transition/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09D599-D9DA-4588-ABD1-B82246441CD6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706440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75F691C-3EE2-4A74-92DA-72396F6CE202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023824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00D10F1-3595-46C7-8067-D80DBC2FE4AA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003475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28600"/>
            <a:ext cx="2743200" cy="6172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28600"/>
            <a:ext cx="8026400" cy="6172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1F23E58-9D4C-4986-84A0-01BBAA14B9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6686033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56" name="AutoShape 32"/>
          <p:cNvSpPr>
            <a:spLocks noChangeArrowheads="1"/>
          </p:cNvSpPr>
          <p:nvPr/>
        </p:nvSpPr>
        <p:spPr bwMode="gray">
          <a:xfrm>
            <a:off x="118534" y="69851"/>
            <a:ext cx="11993033" cy="6729413"/>
          </a:xfrm>
          <a:prstGeom prst="roundRect">
            <a:avLst>
              <a:gd name="adj" fmla="val 4245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7" name="AutoShape 33" descr="sky"/>
          <p:cNvSpPr>
            <a:spLocks noChangeArrowheads="1"/>
          </p:cNvSpPr>
          <p:nvPr/>
        </p:nvSpPr>
        <p:spPr bwMode="gray">
          <a:xfrm>
            <a:off x="334434" y="260351"/>
            <a:ext cx="11523133" cy="4748213"/>
          </a:xfrm>
          <a:prstGeom prst="roundRect">
            <a:avLst>
              <a:gd name="adj" fmla="val 3912"/>
            </a:avLst>
          </a:pr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8" name="Freeform 34"/>
          <p:cNvSpPr>
            <a:spLocks noEditPoints="1"/>
          </p:cNvSpPr>
          <p:nvPr/>
        </p:nvSpPr>
        <p:spPr bwMode="gray">
          <a:xfrm>
            <a:off x="2544234" y="1054101"/>
            <a:ext cx="7488767" cy="3743325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38100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9" name="AutoShape 35"/>
          <p:cNvSpPr>
            <a:spLocks noChangeArrowheads="1"/>
          </p:cNvSpPr>
          <p:nvPr/>
        </p:nvSpPr>
        <p:spPr bwMode="gray">
          <a:xfrm>
            <a:off x="1828800" y="5757882"/>
            <a:ext cx="8636000" cy="45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5715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12800" y="3505200"/>
            <a:ext cx="10566400" cy="838200"/>
          </a:xfrm>
        </p:spPr>
        <p:txBody>
          <a:bodyPr/>
          <a:lstStyle>
            <a:lvl1pPr>
              <a:defRPr sz="4400" i="1"/>
            </a:lvl1pPr>
          </a:lstStyle>
          <a:p>
            <a:r>
              <a:rPr lang="ko-KR" altLang="en-US" smtClean="0"/>
              <a:t>마스터 제목 스타일 편집</a:t>
            </a:r>
            <a:endParaRPr lang="en-US" altLang="ko-K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1904971" y="5786454"/>
            <a:ext cx="8432800" cy="381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>
                <a:solidFill>
                  <a:srgbClr val="FEFEFE"/>
                </a:solidFill>
              </a:defRPr>
            </a:lvl1pPr>
          </a:lstStyle>
          <a:p>
            <a:r>
              <a:rPr lang="ko-KR" altLang="en-US" smtClean="0"/>
              <a:t>마스터 부제목 스타일 편집</a:t>
            </a:r>
            <a:endParaRPr lang="en-US" altLang="ko-K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537326"/>
            <a:ext cx="3860800" cy="244475"/>
          </a:xfrm>
        </p:spPr>
        <p:txBody>
          <a:bodyPr/>
          <a:lstStyle>
            <a:lvl1pPr>
              <a:defRPr sz="1400" b="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737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fld id="{CBD7EE68-842E-4C1A-9CBA-4FCE66B31CEC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7439990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70C0"/>
              </a:buClr>
              <a:buFont typeface="Wingdings" pitchFamily="2" charset="2"/>
              <a:buChar char="u"/>
              <a:defRPr/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7C6417A-E73F-4F96-B66A-7E90D29A5175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982526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77D111-4CF8-4660-99E4-BA0888B4261D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534920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541E9B-2F16-4DFF-BC4B-15AE43ECCF01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858506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C17995-C3FD-4B9D-8885-42D260BCD9C7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06655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B7C2548-6EAE-4F75-BA3A-A0418D20E4BE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9732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7035626"/>
      </p:ext>
    </p:extLst>
  </p:cSld>
  <p:clrMapOvr>
    <a:masterClrMapping/>
  </p:clrMapOvr>
  <p:transition/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A213AA3-E077-4349-9FAE-637B53638E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96626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09D599-D9DA-4588-ABD1-B82246441CD6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637835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75F691C-3EE2-4A74-92DA-72396F6CE202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360847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00D10F1-3595-46C7-8067-D80DBC2FE4AA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106355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28600"/>
            <a:ext cx="2743200" cy="6172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28600"/>
            <a:ext cx="8026400" cy="6172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1F23E58-9D4C-4986-84A0-01BBAA14B9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02795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56" name="AutoShape 32"/>
          <p:cNvSpPr>
            <a:spLocks noChangeArrowheads="1"/>
          </p:cNvSpPr>
          <p:nvPr/>
        </p:nvSpPr>
        <p:spPr bwMode="gray">
          <a:xfrm>
            <a:off x="118534" y="69851"/>
            <a:ext cx="11993033" cy="6729413"/>
          </a:xfrm>
          <a:prstGeom prst="roundRect">
            <a:avLst>
              <a:gd name="adj" fmla="val 4245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7" name="AutoShape 33" descr="sky"/>
          <p:cNvSpPr>
            <a:spLocks noChangeArrowheads="1"/>
          </p:cNvSpPr>
          <p:nvPr/>
        </p:nvSpPr>
        <p:spPr bwMode="gray">
          <a:xfrm>
            <a:off x="334434" y="260351"/>
            <a:ext cx="11523133" cy="4748213"/>
          </a:xfrm>
          <a:prstGeom prst="roundRect">
            <a:avLst>
              <a:gd name="adj" fmla="val 3912"/>
            </a:avLst>
          </a:pr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8" name="Freeform 34"/>
          <p:cNvSpPr>
            <a:spLocks noEditPoints="1"/>
          </p:cNvSpPr>
          <p:nvPr/>
        </p:nvSpPr>
        <p:spPr bwMode="gray">
          <a:xfrm>
            <a:off x="2544234" y="1054101"/>
            <a:ext cx="7488767" cy="3743325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38100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9" name="AutoShape 35"/>
          <p:cNvSpPr>
            <a:spLocks noChangeArrowheads="1"/>
          </p:cNvSpPr>
          <p:nvPr/>
        </p:nvSpPr>
        <p:spPr bwMode="gray">
          <a:xfrm>
            <a:off x="1828800" y="5757882"/>
            <a:ext cx="8636000" cy="45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5715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12800" y="3505200"/>
            <a:ext cx="10566400" cy="838200"/>
          </a:xfrm>
        </p:spPr>
        <p:txBody>
          <a:bodyPr/>
          <a:lstStyle>
            <a:lvl1pPr>
              <a:defRPr sz="4400" i="1"/>
            </a:lvl1pPr>
          </a:lstStyle>
          <a:p>
            <a:r>
              <a:rPr lang="ko-KR" altLang="en-US" smtClean="0"/>
              <a:t>마스터 제목 스타일 편집</a:t>
            </a:r>
            <a:endParaRPr lang="en-US" altLang="ko-K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1904971" y="5786454"/>
            <a:ext cx="8432800" cy="381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>
                <a:solidFill>
                  <a:srgbClr val="FEFEFE"/>
                </a:solidFill>
              </a:defRPr>
            </a:lvl1pPr>
          </a:lstStyle>
          <a:p>
            <a:r>
              <a:rPr lang="ko-KR" altLang="en-US" smtClean="0"/>
              <a:t>마스터 부제목 스타일 편집</a:t>
            </a:r>
            <a:endParaRPr lang="en-US" altLang="ko-K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537326"/>
            <a:ext cx="3860800" cy="244475"/>
          </a:xfrm>
        </p:spPr>
        <p:txBody>
          <a:bodyPr/>
          <a:lstStyle>
            <a:lvl1pPr>
              <a:defRPr sz="1400" b="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737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fld id="{CBD7EE68-842E-4C1A-9CBA-4FCE66B31CEC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605368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70C0"/>
              </a:buClr>
              <a:buFont typeface="Wingdings" pitchFamily="2" charset="2"/>
              <a:buChar char="u"/>
              <a:defRPr/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7C6417A-E73F-4F96-B66A-7E90D29A5175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348006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77D111-4CF8-4660-99E4-BA0888B4261D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052116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541E9B-2F16-4DFF-BC4B-15AE43ECCF01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0449665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C17995-C3FD-4B9D-8885-42D260BCD9C7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1804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16174"/>
      </p:ext>
    </p:extLst>
  </p:cSld>
  <p:clrMapOvr>
    <a:masterClrMapping/>
  </p:clrMapOvr>
  <p:transition/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B7C2548-6EAE-4F75-BA3A-A0418D20E4BE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6388017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A213AA3-E077-4349-9FAE-637B53638E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744212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09D599-D9DA-4588-ABD1-B82246441CD6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351692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75F691C-3EE2-4A74-92DA-72396F6CE202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5319693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00D10F1-3595-46C7-8067-D80DBC2FE4AA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9274205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28600"/>
            <a:ext cx="2743200" cy="6172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28600"/>
            <a:ext cx="8026400" cy="6172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1F23E58-9D4C-4986-84A0-01BBAA14B9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4544637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56" name="AutoShape 32"/>
          <p:cNvSpPr>
            <a:spLocks noChangeArrowheads="1"/>
          </p:cNvSpPr>
          <p:nvPr/>
        </p:nvSpPr>
        <p:spPr bwMode="gray">
          <a:xfrm>
            <a:off x="118534" y="69851"/>
            <a:ext cx="11993033" cy="6729413"/>
          </a:xfrm>
          <a:prstGeom prst="roundRect">
            <a:avLst>
              <a:gd name="adj" fmla="val 4245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7" name="AutoShape 33" descr="sky"/>
          <p:cNvSpPr>
            <a:spLocks noChangeArrowheads="1"/>
          </p:cNvSpPr>
          <p:nvPr/>
        </p:nvSpPr>
        <p:spPr bwMode="gray">
          <a:xfrm>
            <a:off x="334434" y="260351"/>
            <a:ext cx="11523133" cy="4748213"/>
          </a:xfrm>
          <a:prstGeom prst="roundRect">
            <a:avLst>
              <a:gd name="adj" fmla="val 3912"/>
            </a:avLst>
          </a:pr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8" name="Freeform 34"/>
          <p:cNvSpPr>
            <a:spLocks noEditPoints="1"/>
          </p:cNvSpPr>
          <p:nvPr/>
        </p:nvSpPr>
        <p:spPr bwMode="gray">
          <a:xfrm>
            <a:off x="2544234" y="1054101"/>
            <a:ext cx="7488767" cy="3743325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38100" cmpd="sng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59" name="AutoShape 35"/>
          <p:cNvSpPr>
            <a:spLocks noChangeArrowheads="1"/>
          </p:cNvSpPr>
          <p:nvPr/>
        </p:nvSpPr>
        <p:spPr bwMode="gray">
          <a:xfrm>
            <a:off x="1828800" y="5757882"/>
            <a:ext cx="8636000" cy="45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5715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12800" y="3505200"/>
            <a:ext cx="10566400" cy="838200"/>
          </a:xfrm>
        </p:spPr>
        <p:txBody>
          <a:bodyPr/>
          <a:lstStyle>
            <a:lvl1pPr>
              <a:defRPr sz="4400" i="1"/>
            </a:lvl1pPr>
          </a:lstStyle>
          <a:p>
            <a:r>
              <a:rPr lang="ko-KR" altLang="en-US" smtClean="0"/>
              <a:t>마스터 제목 스타일 편집</a:t>
            </a:r>
            <a:endParaRPr lang="en-US" altLang="ko-K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1904971" y="5786454"/>
            <a:ext cx="8432800" cy="381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>
                <a:solidFill>
                  <a:srgbClr val="FEFEFE"/>
                </a:solidFill>
              </a:defRPr>
            </a:lvl1pPr>
          </a:lstStyle>
          <a:p>
            <a:r>
              <a:rPr lang="ko-KR" altLang="en-US" smtClean="0"/>
              <a:t>마스터 부제목 스타일 편집</a:t>
            </a:r>
            <a:endParaRPr lang="en-US" altLang="ko-K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537326"/>
            <a:ext cx="3860800" cy="244475"/>
          </a:xfrm>
        </p:spPr>
        <p:txBody>
          <a:bodyPr/>
          <a:lstStyle>
            <a:lvl1pPr>
              <a:defRPr sz="1400" b="0"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737600" y="6537326"/>
            <a:ext cx="2844800" cy="244475"/>
          </a:xfrm>
        </p:spPr>
        <p:txBody>
          <a:bodyPr/>
          <a:lstStyle>
            <a:lvl1pPr>
              <a:defRPr sz="1400"/>
            </a:lvl1pPr>
          </a:lstStyle>
          <a:p>
            <a:fld id="{CBD7EE68-842E-4C1A-9CBA-4FCE66B31CEC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34023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70C0"/>
              </a:buClr>
              <a:buFont typeface="Wingdings" pitchFamily="2" charset="2"/>
              <a:buChar char="u"/>
              <a:defRPr/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7C6417A-E73F-4F96-B66A-7E90D29A5175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433254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B77D111-4CF8-4660-99E4-BA0888B4261D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1626840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143000"/>
            <a:ext cx="5384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541E9B-2F16-4DFF-BC4B-15AE43ECCF01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2096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5653056"/>
      </p:ext>
    </p:extLst>
  </p:cSld>
  <p:clrMapOvr>
    <a:masterClrMapping/>
  </p:clrMapOvr>
  <p:transition/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7C17995-C3FD-4B9D-8885-42D260BCD9C7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930308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B7C2548-6EAE-4F75-BA3A-A0418D20E4BE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7548979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A213AA3-E077-4349-9FAE-637B53638E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700653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F09D599-D9DA-4588-ABD1-B82246441CD6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512538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75F691C-3EE2-4A74-92DA-72396F6CE202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522886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00D10F1-3595-46C7-8067-D80DBC2FE4AA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1738649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28600"/>
            <a:ext cx="2743200" cy="6172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28600"/>
            <a:ext cx="8026400" cy="6172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1F23E58-9D4C-4986-84A0-01BBAA14B97B}" type="slidenum">
              <a:rPr lang="en-US" altLang="ko-KR">
                <a:solidFill>
                  <a:srgbClr val="113F71"/>
                </a:solidFill>
              </a:rPr>
              <a:pPr/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745198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6"/>
          <p:cNvSpPr>
            <a:spLocks noGrp="1"/>
          </p:cNvSpPr>
          <p:nvPr>
            <p:ph type="ftr" sz="quarter" idx="10"/>
          </p:nvPr>
        </p:nvSpPr>
        <p:spPr>
          <a:xfrm>
            <a:off x="2781300" y="236539"/>
            <a:ext cx="7823200" cy="365125"/>
          </a:xfrm>
          <a:prstGeom prst="rect">
            <a:avLst/>
          </a:prstGeom>
        </p:spPr>
        <p:txBody>
          <a:bodyPr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800" b="1" smtClean="0">
                <a:solidFill>
                  <a:srgbClr val="FFC000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  <a:endParaRPr lang="ko-KR" altLang="en-US" dirty="0"/>
          </a:p>
        </p:txBody>
      </p:sp>
      <p:sp>
        <p:nvSpPr>
          <p:cNvPr id="3" name="슬라이드 번호 개체 틀 28"/>
          <p:cNvSpPr>
            <a:spLocks noGrp="1"/>
          </p:cNvSpPr>
          <p:nvPr>
            <p:ph type="sldNum" sz="quarter" idx="11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EBDDC3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BDA9E73E-7602-4591-B771-4AF5C634C52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964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816864" y="1340768"/>
            <a:ext cx="108712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18868DBF-342C-4FE5-8C53-31012F1E134E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3599715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</p:spPr>
        <p:txBody>
          <a:bodyPr/>
          <a:lstStyle>
            <a:lvl1pPr marL="514350" indent="-514350">
              <a:buSzPct val="100000"/>
              <a:buFont typeface="+mj-lt"/>
              <a:buAutoNum type="arabicPeriod"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7" name="슬라이드 번호 개체 틀 12"/>
          <p:cNvSpPr>
            <a:spLocks noGrp="1"/>
          </p:cNvSpPr>
          <p:nvPr>
            <p:ph type="sldNum" sz="quarter" idx="10"/>
          </p:nvPr>
        </p:nvSpPr>
        <p:spPr>
          <a:xfrm>
            <a:off x="0" y="1752601"/>
            <a:ext cx="1727200" cy="701675"/>
          </a:xfrm>
        </p:spPr>
        <p:txBody>
          <a:bodyPr>
            <a:no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 sz="2400" smtClean="0">
                <a:solidFill>
                  <a:srgbClr val="FFFFFF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798FE555-6DF6-49B5-8512-630252213FC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276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288044"/>
      </p:ext>
    </p:extLst>
  </p:cSld>
  <p:clrMapOvr>
    <a:masterClrMapping/>
  </p:clrMapOvr>
  <p:transition/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</p:spPr>
        <p:txBody>
          <a:bodyPr/>
          <a:lstStyle>
            <a:lvl1pPr eaLnBrk="1" latinLnBrk="0" hangingPunct="1">
              <a:defRPr sz="2000"/>
            </a:lvl1pPr>
            <a:lvl2pPr eaLnBrk="1" latinLnBrk="0" hangingPunct="1">
              <a:defRPr sz="1800"/>
            </a:lvl2pPr>
            <a:lvl3pPr eaLnBrk="1" latinLnBrk="0" hangingPunct="1">
              <a:defRPr sz="1600"/>
            </a:lvl3pPr>
            <a:lvl4pPr eaLnBrk="1" latinLnBrk="0" hangingPunct="1">
              <a:defRPr sz="1400"/>
            </a:lvl4pPr>
            <a:lvl5pPr eaLnBrk="1" latinLnBrk="0" hangingPunct="1">
              <a:defRPr sz="12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altLang="ko-KR" dirty="0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</p:spPr>
        <p:txBody>
          <a:bodyPr/>
          <a:lstStyle>
            <a:lvl1pPr eaLnBrk="1" latinLnBrk="0" hangingPunct="1">
              <a:defRPr sz="2000"/>
            </a:lvl1pPr>
            <a:lvl2pPr eaLnBrk="1" latinLnBrk="0" hangingPunct="1">
              <a:defRPr sz="1800"/>
            </a:lvl2pPr>
            <a:lvl3pPr eaLnBrk="1" latinLnBrk="0" hangingPunct="1">
              <a:defRPr sz="1600"/>
            </a:lvl3pPr>
            <a:lvl4pPr eaLnBrk="1" latinLnBrk="0" hangingPunct="1">
              <a:defRPr sz="1400"/>
            </a:lvl4pPr>
            <a:lvl5pPr eaLnBrk="1" latinLnBrk="0" hangingPunct="1">
              <a:defRPr sz="12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altLang="ko-KR" dirty="0"/>
          </a:p>
        </p:txBody>
      </p:sp>
      <p:sp>
        <p:nvSpPr>
          <p:cNvPr id="5" name="날짜 개체 틀 7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6" name="슬라이드 번호 개체 틀 9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C648F0C1-A4E2-434C-BCFC-5457428BFF4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7" name="바닥글 개체 틀 11"/>
          <p:cNvSpPr>
            <a:spLocks noGrp="1"/>
          </p:cNvSpPr>
          <p:nvPr>
            <p:ph type="ftr" sz="quarter" idx="12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1231594587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7" name="슬라이드 번호 개체 틀 1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7B1001D4-6511-41EF-A88D-263BBFF8798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406311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FFFFFF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1C4D3670-CB3E-4753-8F4D-8DF9CE0DD19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00916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0" y="6248400"/>
            <a:ext cx="711200" cy="3810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775F55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23FAC11D-AC52-40C9-AF11-A3C32A3E9D0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5186838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</p:spPr>
        <p:txBody>
          <a:bodyPr/>
          <a:lstStyle>
            <a:lvl1pPr algn="l">
              <a:buNone/>
              <a:defRPr sz="4400" b="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812800" y="1752600"/>
            <a:ext cx="21336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FFFFFF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F38879DE-0274-44EA-9902-E0250A6A60D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2291740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 bwMode="white">
          <a:xfrm>
            <a:off x="-12700" y="4572001"/>
            <a:ext cx="12192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2699" y="4664075"/>
            <a:ext cx="1951567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059517" y="4654550"/>
            <a:ext cx="10132483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 bwMode="white">
          <a:xfrm>
            <a:off x="1930401" y="1"/>
            <a:ext cx="133351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</p:spPr>
        <p:txBody>
          <a:bodyPr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ko-KR" altLang="en-US" noProof="0" smtClean="0"/>
              <a:t>그림을 추가하려면 아이콘을 클릭하십시오</a:t>
            </a:r>
            <a:endParaRPr lang="en-US" noProof="0" dirty="0"/>
          </a:p>
        </p:txBody>
      </p:sp>
      <p:sp>
        <p:nvSpPr>
          <p:cNvPr id="9" name="날짜 개체 틀 11"/>
          <p:cNvSpPr>
            <a:spLocks noGrp="1"/>
          </p:cNvSpPr>
          <p:nvPr>
            <p:ph type="dt" sz="half" idx="10"/>
          </p:nvPr>
        </p:nvSpPr>
        <p:spPr>
          <a:xfrm>
            <a:off x="8331200" y="6248401"/>
            <a:ext cx="3556000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10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51"/>
            <a:ext cx="1930400" cy="663575"/>
          </a:xfrm>
        </p:spPr>
        <p:txBody>
          <a:bodyPr rtlCol="0"/>
          <a:lstStyle>
            <a:lvl1pPr fontAlgn="base">
              <a:spcBef>
                <a:spcPct val="0"/>
              </a:spcBef>
              <a:spcAft>
                <a:spcPct val="0"/>
              </a:spcAft>
              <a:defRPr sz="2800" smtClean="0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E9DE751A-89E3-4F82-B77D-FB47523D946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11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2133600" y="6248401"/>
            <a:ext cx="6096000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12994864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A20ADE4D-2E93-41DF-8149-796E5E754EF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7249497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 bwMode="white">
          <a:xfrm>
            <a:off x="8128001" y="0"/>
            <a:ext cx="427567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37600" y="609601"/>
            <a:ext cx="2743200" cy="5516563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>
          <a:xfrm>
            <a:off x="8737600" y="6248401"/>
            <a:ext cx="2946400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1" y="6248401"/>
            <a:ext cx="7431617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8075084" y="103717"/>
            <a:ext cx="533400" cy="325967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D09D0806-84B7-46A7-82E5-62C97CB93A9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51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바닥글 개체 틀 16"/>
          <p:cNvSpPr>
            <a:spLocks noGrp="1"/>
          </p:cNvSpPr>
          <p:nvPr>
            <p:ph type="ftr" sz="quarter" idx="10"/>
          </p:nvPr>
        </p:nvSpPr>
        <p:spPr>
          <a:xfrm>
            <a:off x="2781300" y="236539"/>
            <a:ext cx="7823200" cy="365125"/>
          </a:xfrm>
          <a:prstGeom prst="rect">
            <a:avLst/>
          </a:prstGeom>
        </p:spPr>
        <p:txBody>
          <a:bodyPr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800" b="0" dirty="0" smtClean="0">
                <a:solidFill>
                  <a:srgbClr val="FFFF00"/>
                </a:solidFill>
                <a:latin typeface="HY나무M" pitchFamily="18" charset="-127"/>
                <a:ea typeface="HY나무M" pitchFamily="18" charset="-127"/>
              </a:defRPr>
            </a:lvl1pPr>
          </a:lstStyle>
          <a:p>
            <a:pPr>
              <a:defRPr/>
            </a:pPr>
            <a:r>
              <a:rPr lang="ko-KR" altLang="en-US"/>
              <a:t>명품 웹 프로그래밍</a:t>
            </a:r>
          </a:p>
        </p:txBody>
      </p:sp>
      <p:sp>
        <p:nvSpPr>
          <p:cNvPr id="4" name="슬라이드 번호 개체 틀 28"/>
          <p:cNvSpPr>
            <a:spLocks noGrp="1"/>
          </p:cNvSpPr>
          <p:nvPr>
            <p:ph type="sldNum" sz="quarter" idx="11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EBDDC3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8675CB86-EA92-48B9-B81C-AFFBA46EF3DD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1683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6"/>
          <p:cNvSpPr>
            <a:spLocks noGrp="1"/>
          </p:cNvSpPr>
          <p:nvPr>
            <p:ph type="ftr" sz="quarter" idx="10"/>
          </p:nvPr>
        </p:nvSpPr>
        <p:spPr>
          <a:xfrm>
            <a:off x="2781300" y="236539"/>
            <a:ext cx="7823200" cy="365125"/>
          </a:xfrm>
          <a:prstGeom prst="rect">
            <a:avLst/>
          </a:prstGeom>
        </p:spPr>
        <p:txBody>
          <a:bodyPr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800" b="1" smtClean="0">
                <a:solidFill>
                  <a:srgbClr val="FFC000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  <a:endParaRPr lang="ko-KR" altLang="en-US" dirty="0"/>
          </a:p>
        </p:txBody>
      </p:sp>
      <p:sp>
        <p:nvSpPr>
          <p:cNvPr id="3" name="슬라이드 번호 개체 틀 28"/>
          <p:cNvSpPr>
            <a:spLocks noGrp="1"/>
          </p:cNvSpPr>
          <p:nvPr>
            <p:ph type="sldNum" sz="quarter" idx="11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EBDDC3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B2AB0AFA-1CE5-4B98-BC7F-3CAF28AF823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3237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2501569"/>
      </p:ext>
    </p:extLst>
  </p:cSld>
  <p:clrMapOvr>
    <a:masterClrMapping/>
  </p:clrMapOvr>
  <p:transition/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816864" y="1340768"/>
            <a:ext cx="108712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15B1FAAA-D17E-4CAC-9707-C238D6C41B92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7237826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</p:spPr>
        <p:txBody>
          <a:bodyPr/>
          <a:lstStyle>
            <a:lvl1pPr marL="514350" indent="-514350">
              <a:buSzPct val="100000"/>
              <a:buFont typeface="+mj-lt"/>
              <a:buAutoNum type="arabicPeriod"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7" name="슬라이드 번호 개체 틀 12"/>
          <p:cNvSpPr>
            <a:spLocks noGrp="1"/>
          </p:cNvSpPr>
          <p:nvPr>
            <p:ph type="sldNum" sz="quarter" idx="10"/>
          </p:nvPr>
        </p:nvSpPr>
        <p:spPr>
          <a:xfrm>
            <a:off x="0" y="1752601"/>
            <a:ext cx="1727200" cy="701675"/>
          </a:xfrm>
        </p:spPr>
        <p:txBody>
          <a:bodyPr>
            <a:no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 sz="2400" smtClean="0">
                <a:solidFill>
                  <a:srgbClr val="FFFFFF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4FF708FB-7658-4EF3-8CFE-65472C69556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348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</p:spPr>
        <p:txBody>
          <a:bodyPr/>
          <a:lstStyle>
            <a:lvl1pPr eaLnBrk="1" latinLnBrk="0" hangingPunct="1">
              <a:defRPr sz="2000"/>
            </a:lvl1pPr>
            <a:lvl2pPr eaLnBrk="1" latinLnBrk="0" hangingPunct="1">
              <a:defRPr sz="1800"/>
            </a:lvl2pPr>
            <a:lvl3pPr eaLnBrk="1" latinLnBrk="0" hangingPunct="1">
              <a:defRPr sz="1600"/>
            </a:lvl3pPr>
            <a:lvl4pPr eaLnBrk="1" latinLnBrk="0" hangingPunct="1">
              <a:defRPr sz="1400"/>
            </a:lvl4pPr>
            <a:lvl5pPr eaLnBrk="1" latinLnBrk="0" hangingPunct="1">
              <a:defRPr sz="12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altLang="ko-KR" dirty="0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</p:spPr>
        <p:txBody>
          <a:bodyPr/>
          <a:lstStyle>
            <a:lvl1pPr eaLnBrk="1" latinLnBrk="0" hangingPunct="1">
              <a:defRPr sz="2000"/>
            </a:lvl1pPr>
            <a:lvl2pPr eaLnBrk="1" latinLnBrk="0" hangingPunct="1">
              <a:defRPr sz="1800"/>
            </a:lvl2pPr>
            <a:lvl3pPr eaLnBrk="1" latinLnBrk="0" hangingPunct="1">
              <a:defRPr sz="1600"/>
            </a:lvl3pPr>
            <a:lvl4pPr eaLnBrk="1" latinLnBrk="0" hangingPunct="1">
              <a:defRPr sz="1400"/>
            </a:lvl4pPr>
            <a:lvl5pPr eaLnBrk="1" latinLnBrk="0" hangingPunct="1">
              <a:defRPr sz="12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altLang="ko-KR" dirty="0"/>
          </a:p>
        </p:txBody>
      </p:sp>
      <p:sp>
        <p:nvSpPr>
          <p:cNvPr id="5" name="날짜 개체 틀 7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6" name="슬라이드 번호 개체 틀 9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DEE6939F-B771-41B1-8D9E-426A5B91A88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7" name="바닥글 개체 틀 11"/>
          <p:cNvSpPr>
            <a:spLocks noGrp="1"/>
          </p:cNvSpPr>
          <p:nvPr>
            <p:ph type="ftr" sz="quarter" idx="12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2232740779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7" name="슬라이드 번호 개체 틀 1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26000D09-73B1-4059-9365-6D5F7911604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567565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FFFFFF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D89910F1-1E26-4F5E-A45D-7985C27964C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458588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0" y="6248400"/>
            <a:ext cx="711200" cy="3810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775F55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60CD22F7-29D2-452F-BA28-09A5080366D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49304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</p:spPr>
        <p:txBody>
          <a:bodyPr/>
          <a:lstStyle>
            <a:lvl1pPr algn="l">
              <a:buNone/>
              <a:defRPr sz="4400" b="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812800" y="1752600"/>
            <a:ext cx="21336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FFFFFF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75B4DEF7-DCB2-4BD8-95EF-618BCE5E4FA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0230751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 bwMode="white">
          <a:xfrm>
            <a:off x="-12700" y="4572001"/>
            <a:ext cx="12192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2699" y="4664075"/>
            <a:ext cx="1951567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059517" y="4654550"/>
            <a:ext cx="10132483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 bwMode="white">
          <a:xfrm>
            <a:off x="1930401" y="1"/>
            <a:ext cx="133351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</p:spPr>
        <p:txBody>
          <a:bodyPr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ko-KR" altLang="en-US" noProof="0" smtClean="0"/>
              <a:t>그림을 추가하려면 아이콘을 클릭하십시오</a:t>
            </a:r>
            <a:endParaRPr lang="en-US" noProof="0" dirty="0"/>
          </a:p>
        </p:txBody>
      </p:sp>
      <p:sp>
        <p:nvSpPr>
          <p:cNvPr id="9" name="날짜 개체 틀 11"/>
          <p:cNvSpPr>
            <a:spLocks noGrp="1"/>
          </p:cNvSpPr>
          <p:nvPr>
            <p:ph type="dt" sz="half" idx="10"/>
          </p:nvPr>
        </p:nvSpPr>
        <p:spPr>
          <a:xfrm>
            <a:off x="8331200" y="6248401"/>
            <a:ext cx="3556000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10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51"/>
            <a:ext cx="1930400" cy="663575"/>
          </a:xfrm>
        </p:spPr>
        <p:txBody>
          <a:bodyPr rtlCol="0"/>
          <a:lstStyle>
            <a:lvl1pPr fontAlgn="base">
              <a:spcBef>
                <a:spcPct val="0"/>
              </a:spcBef>
              <a:spcAft>
                <a:spcPct val="0"/>
              </a:spcAft>
              <a:defRPr sz="2800" smtClean="0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71168676-9947-428B-A026-A7F344CBB90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11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2133600" y="6248401"/>
            <a:ext cx="6096000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264176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04963492-DEDE-483E-AD52-2814939AE5E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073226"/>
      </p:ext>
    </p:extLst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 bwMode="white">
          <a:xfrm>
            <a:off x="8128001" y="0"/>
            <a:ext cx="427567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37600" y="609601"/>
            <a:ext cx="2743200" cy="5516563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>
          <a:xfrm>
            <a:off x="8737600" y="6248401"/>
            <a:ext cx="2946400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1" y="6248401"/>
            <a:ext cx="7431617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8075084" y="103717"/>
            <a:ext cx="533400" cy="325967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89A1B331-4781-4385-9D24-767B218DC1A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4970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399020"/>
      </p:ext>
    </p:extLst>
  </p:cSld>
  <p:clrMapOvr>
    <a:masterClrMapping/>
  </p:clrMapOvr>
  <p:transition/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바닥글 개체 틀 16"/>
          <p:cNvSpPr>
            <a:spLocks noGrp="1"/>
          </p:cNvSpPr>
          <p:nvPr>
            <p:ph type="ftr" sz="quarter" idx="10"/>
          </p:nvPr>
        </p:nvSpPr>
        <p:spPr>
          <a:xfrm>
            <a:off x="2781300" y="236539"/>
            <a:ext cx="7823200" cy="365125"/>
          </a:xfrm>
          <a:prstGeom prst="rect">
            <a:avLst/>
          </a:prstGeom>
        </p:spPr>
        <p:txBody>
          <a:bodyPr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800" b="0" dirty="0" smtClean="0">
                <a:solidFill>
                  <a:srgbClr val="FFFF00"/>
                </a:solidFill>
                <a:latin typeface="HY나무M" pitchFamily="18" charset="-127"/>
                <a:ea typeface="HY나무M" pitchFamily="18" charset="-127"/>
              </a:defRPr>
            </a:lvl1pPr>
          </a:lstStyle>
          <a:p>
            <a:pPr>
              <a:defRPr/>
            </a:pPr>
            <a:r>
              <a:rPr lang="ko-KR" altLang="en-US"/>
              <a:t>명품 웹 프로그래밍</a:t>
            </a:r>
          </a:p>
        </p:txBody>
      </p:sp>
      <p:sp>
        <p:nvSpPr>
          <p:cNvPr id="4" name="슬라이드 번호 개체 틀 28"/>
          <p:cNvSpPr>
            <a:spLocks noGrp="1"/>
          </p:cNvSpPr>
          <p:nvPr>
            <p:ph type="sldNum" sz="quarter" idx="11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smtClean="0">
                <a:solidFill>
                  <a:srgbClr val="EBDDC3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4FE9B9F2-0A6E-41F4-AF09-6594926DF7D5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17529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6"/>
          <p:cNvSpPr>
            <a:spLocks noGrp="1"/>
          </p:cNvSpPr>
          <p:nvPr>
            <p:ph type="ftr" sz="quarter" idx="10"/>
          </p:nvPr>
        </p:nvSpPr>
        <p:spPr>
          <a:xfrm>
            <a:off x="2781300" y="236539"/>
            <a:ext cx="7823200" cy="365125"/>
          </a:xfrm>
          <a:prstGeom prst="rect">
            <a:avLst/>
          </a:prstGeom>
        </p:spPr>
        <p:txBody>
          <a:bodyPr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800" b="1">
                <a:solidFill>
                  <a:srgbClr val="FFC000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  <a:endParaRPr lang="ko-KR" altLang="en-US" dirty="0"/>
          </a:p>
        </p:txBody>
      </p:sp>
      <p:sp>
        <p:nvSpPr>
          <p:cNvPr id="3" name="슬라이드 번호 개체 틀 28"/>
          <p:cNvSpPr>
            <a:spLocks noGrp="1"/>
          </p:cNvSpPr>
          <p:nvPr>
            <p:ph type="sldNum" sz="quarter" idx="11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EBDDC3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5C74AAFA-A038-423E-BC0E-AC8AD23F0B8A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27054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816864" y="1340768"/>
            <a:ext cx="108712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37FCC6F9-2916-4033-A13A-A73748149A51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1256877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828801" y="2743200"/>
            <a:ext cx="9497484" cy="1673225"/>
          </a:xfrm>
        </p:spPr>
        <p:txBody>
          <a:bodyPr/>
          <a:lstStyle>
            <a:lvl1pPr marL="514350" indent="-514350">
              <a:buSzPct val="100000"/>
              <a:buFont typeface="+mj-lt"/>
              <a:buAutoNum type="arabicPeriod"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7" name="슬라이드 번호 개체 틀 12"/>
          <p:cNvSpPr>
            <a:spLocks noGrp="1"/>
          </p:cNvSpPr>
          <p:nvPr>
            <p:ph type="sldNum" sz="quarter" idx="10"/>
          </p:nvPr>
        </p:nvSpPr>
        <p:spPr>
          <a:xfrm>
            <a:off x="0" y="1752601"/>
            <a:ext cx="1727200" cy="701675"/>
          </a:xfrm>
        </p:spPr>
        <p:txBody>
          <a:bodyPr>
            <a:no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FA0DFAE1-5416-46C8-97D9-CB251DCB332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8038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</p:spPr>
        <p:txBody>
          <a:bodyPr/>
          <a:lstStyle>
            <a:lvl1pPr eaLnBrk="1" latinLnBrk="0" hangingPunct="1">
              <a:defRPr sz="2000"/>
            </a:lvl1pPr>
            <a:lvl2pPr eaLnBrk="1" latinLnBrk="0" hangingPunct="1">
              <a:defRPr sz="1800"/>
            </a:lvl2pPr>
            <a:lvl3pPr eaLnBrk="1" latinLnBrk="0" hangingPunct="1">
              <a:defRPr sz="1600"/>
            </a:lvl3pPr>
            <a:lvl4pPr eaLnBrk="1" latinLnBrk="0" hangingPunct="1">
              <a:defRPr sz="1400"/>
            </a:lvl4pPr>
            <a:lvl5pPr eaLnBrk="1" latinLnBrk="0" hangingPunct="1">
              <a:defRPr sz="12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altLang="ko-KR" dirty="0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</p:spPr>
        <p:txBody>
          <a:bodyPr/>
          <a:lstStyle>
            <a:lvl1pPr eaLnBrk="1" latinLnBrk="0" hangingPunct="1">
              <a:defRPr sz="2000"/>
            </a:lvl1pPr>
            <a:lvl2pPr eaLnBrk="1" latinLnBrk="0" hangingPunct="1">
              <a:defRPr sz="1800"/>
            </a:lvl2pPr>
            <a:lvl3pPr eaLnBrk="1" latinLnBrk="0" hangingPunct="1">
              <a:defRPr sz="1600"/>
            </a:lvl3pPr>
            <a:lvl4pPr eaLnBrk="1" latinLnBrk="0" hangingPunct="1">
              <a:defRPr sz="1400"/>
            </a:lvl4pPr>
            <a:lvl5pPr eaLnBrk="1" latinLnBrk="0" hangingPunct="1">
              <a:defRPr sz="12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altLang="ko-KR" dirty="0"/>
          </a:p>
        </p:txBody>
      </p:sp>
      <p:sp>
        <p:nvSpPr>
          <p:cNvPr id="5" name="날짜 개체 틀 7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6" name="슬라이드 번호 개체 틀 9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AD8D6B5B-726F-4AE8-B528-E918A46757D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7" name="바닥글 개체 틀 11"/>
          <p:cNvSpPr>
            <a:spLocks noGrp="1"/>
          </p:cNvSpPr>
          <p:nvPr>
            <p:ph type="ftr" sz="quarter" idx="12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701673507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7" name="슬라이드 번호 개체 틀 1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5E451997-FEE1-466B-A523-7FEE09A5716A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954548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81023BDF-A803-4E31-922B-F2E8868EA15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5687924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0" y="6248400"/>
            <a:ext cx="711200" cy="3810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775F55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B2EBB63A-C33B-44B1-9866-2483EA5534D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4658883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</p:spPr>
        <p:txBody>
          <a:bodyPr/>
          <a:lstStyle>
            <a:lvl1pPr algn="l">
              <a:buNone/>
              <a:defRPr sz="4400" b="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812800" y="1752600"/>
            <a:ext cx="21336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443449DE-1FDB-41D2-8355-F3FEC7DA568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841122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 bwMode="white">
          <a:xfrm>
            <a:off x="-12700" y="4572001"/>
            <a:ext cx="12192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2699" y="4664075"/>
            <a:ext cx="1951567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059517" y="4654550"/>
            <a:ext cx="10132483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 bwMode="white">
          <a:xfrm>
            <a:off x="1930401" y="1"/>
            <a:ext cx="133351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</p:spPr>
        <p:txBody>
          <a:bodyPr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ko-KR" altLang="en-US" noProof="0" smtClean="0"/>
              <a:t>그림을 추가하려면 아이콘을 클릭하십시오</a:t>
            </a:r>
            <a:endParaRPr lang="en-US" noProof="0" dirty="0"/>
          </a:p>
        </p:txBody>
      </p:sp>
      <p:sp>
        <p:nvSpPr>
          <p:cNvPr id="9" name="날짜 개체 틀 11"/>
          <p:cNvSpPr>
            <a:spLocks noGrp="1"/>
          </p:cNvSpPr>
          <p:nvPr>
            <p:ph type="dt" sz="half" idx="10"/>
          </p:nvPr>
        </p:nvSpPr>
        <p:spPr>
          <a:xfrm>
            <a:off x="8331200" y="6248401"/>
            <a:ext cx="3556000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10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51"/>
            <a:ext cx="1930400" cy="663575"/>
          </a:xfrm>
        </p:spPr>
        <p:txBody>
          <a:bodyPr rtlCol="0"/>
          <a:lstStyle>
            <a:lvl1pPr fontAlgn="base">
              <a:spcBef>
                <a:spcPct val="0"/>
              </a:spcBef>
              <a:spcAft>
                <a:spcPct val="0"/>
              </a:spcAft>
              <a:defRPr sz="2800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B9015BD9-84FE-4F42-A007-D944C397195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11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2133600" y="6248401"/>
            <a:ext cx="6096000" cy="365125"/>
          </a:xfrm>
          <a:prstGeom prst="rect">
            <a:avLst/>
          </a:prstGeom>
        </p:spPr>
        <p:txBody>
          <a:bodyPr rtlCol="0"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5773495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9073842"/>
      </p:ext>
    </p:extLst>
  </p:cSld>
  <p:clrMapOvr>
    <a:masterClrMapping/>
  </p:clrMapOvr>
  <p:transition/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128000" y="6248401"/>
            <a:ext cx="3556000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812801" y="6248401"/>
            <a:ext cx="7228417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4CFB8BFC-EA7A-4C48-9E45-D8B3887F91D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6918230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 bwMode="white">
          <a:xfrm>
            <a:off x="8128001" y="0"/>
            <a:ext cx="427567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37600" y="609601"/>
            <a:ext cx="2743200" cy="5516563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>
          <a:xfrm>
            <a:off x="8737600" y="6248401"/>
            <a:ext cx="2946400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2015-03-23</a:t>
            </a:r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1" y="6248401"/>
            <a:ext cx="7431617" cy="365125"/>
          </a:xfrm>
          <a:prstGeom prst="rect">
            <a:avLst/>
          </a:prstGeom>
        </p:spPr>
        <p:txBody>
          <a:bodyPr/>
          <a:lstStyle>
            <a:lvl1pPr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웹 프로그래밍</a:t>
            </a:r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8075084" y="103717"/>
            <a:ext cx="533400" cy="325967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321DCF37-749C-4786-A36A-9BD353C1F06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1234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바닥글 개체 틀 16"/>
          <p:cNvSpPr>
            <a:spLocks noGrp="1"/>
          </p:cNvSpPr>
          <p:nvPr>
            <p:ph type="ftr" sz="quarter" idx="10"/>
          </p:nvPr>
        </p:nvSpPr>
        <p:spPr>
          <a:xfrm>
            <a:off x="2781300" y="236539"/>
            <a:ext cx="7823200" cy="365125"/>
          </a:xfrm>
          <a:prstGeom prst="rect">
            <a:avLst/>
          </a:prstGeom>
        </p:spPr>
        <p:txBody>
          <a:bodyPr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800" b="0">
                <a:solidFill>
                  <a:srgbClr val="FFFF00"/>
                </a:solidFill>
                <a:latin typeface="HY나무M" pitchFamily="18" charset="-127"/>
                <a:ea typeface="HY나무M" pitchFamily="18" charset="-127"/>
              </a:defRPr>
            </a:lvl1pPr>
          </a:lstStyle>
          <a:p>
            <a:pPr>
              <a:defRPr/>
            </a:pPr>
            <a:r>
              <a:rPr lang="ko-KR" altLang="en-US"/>
              <a:t>명품 웹 프로그래밍</a:t>
            </a:r>
          </a:p>
        </p:txBody>
      </p:sp>
      <p:sp>
        <p:nvSpPr>
          <p:cNvPr id="4" name="슬라이드 번호 개체 틀 28"/>
          <p:cNvSpPr>
            <a:spLocks noGrp="1"/>
          </p:cNvSpPr>
          <p:nvPr>
            <p:ph type="sldNum" sz="quarter" idx="11"/>
          </p:nvPr>
        </p:nvSpPr>
        <p:spPr>
          <a:xfrm>
            <a:off x="10668000" y="228600"/>
            <a:ext cx="1117600" cy="381000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EBDDC3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294A1B36-16ED-42BC-8952-EB1B356F73A0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79624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35328735-E074-4BB0-AD06-CCCF08C47521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A1AEA275-775C-454F-9119-492567BFB01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4965559"/>
      </p:ext>
    </p:extLst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54D63FA1-32F0-4125-BB91-6C7687CF7E00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D6405B77-A1E8-43CE-A36E-B8D001A3FB8A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5295917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958D04B6-A09A-4622-9BB3-5C27FFCC297C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AFC27BCE-16A8-434B-8168-9F40C35122B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557139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BB35F9BC-6229-47E4-9267-F8392E0EB5FA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2B8AF6C4-E558-42EB-8293-C163D9B6269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781715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0245CE51-24EA-4ABD-8EE3-1514FBEB7481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4C0B6DE5-CF3E-4EE2-9830-DFDD036F765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1519481"/>
      </p:ext>
    </p:extLst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277E17BE-0E29-4194-BC11-DF2FC0D8A871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4C91FA1B-BC55-4461-B9BF-07950FE79DF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35973"/>
      </p:ext>
    </p:extLst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6797CC36-0964-4CEB-8FC0-D17F4FE73FB5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9B7A6813-83F9-4FD5-A4E1-B1BCB85FE06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931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899289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986024"/>
      </p:ext>
    </p:extLst>
  </p:cSld>
  <p:clrMapOvr>
    <a:masterClrMapping/>
  </p:clrMapOvr>
  <p:transition/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E31AB268-948F-4746-A093-FF71F198D944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8B891359-374A-40D2-9010-CCD7982A6AB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057941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ED5C1EA9-074A-4681-AA62-2B8F2D11184B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A4B41F81-BF71-4A70-A187-07DE2EDF43A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4869795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4B479F40-D046-427B-8053-ED849D0E19CF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751B324D-05A2-41CE-BAFD-6BB36183897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300992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F9CF3E45-5F20-4C3F-B1DD-03CD0F0E8DFA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7BE9D44B-A546-4FCD-A17F-CD52136259F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1854892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제목, 텍스트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34733" y="188914"/>
            <a:ext cx="8544984" cy="50323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814917" y="1268414"/>
            <a:ext cx="5130800" cy="540067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48917" y="1268414"/>
            <a:ext cx="5130800" cy="540067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>
          <a:xfrm>
            <a:off x="9347200" y="6597650"/>
            <a:ext cx="2844800" cy="196850"/>
          </a:xfrm>
        </p:spPr>
        <p:txBody>
          <a:bodyPr/>
          <a:lstStyle>
            <a:lvl1pPr eaLnBrk="0" fontAlgn="base" latinLnBrk="0" hangingPunct="0">
              <a:spcBef>
                <a:spcPct val="0"/>
              </a:spcBef>
              <a:spcAft>
                <a:spcPct val="0"/>
              </a:spcAft>
              <a:defRPr b="1"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03082454-12F5-4BD3-917D-F3D1C59FF85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919451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205723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404607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652869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352880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835030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70060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9657336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8777791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725393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6678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631304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6695918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845256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2590386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067235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842598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985" y="116632"/>
            <a:ext cx="11160369" cy="577850"/>
          </a:xfrm>
        </p:spPr>
        <p:txBody>
          <a:bodyPr/>
          <a:lstStyle>
            <a:lvl1pPr>
              <a:defRPr sz="2400" i="0">
                <a:solidFill>
                  <a:srgbClr val="008080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5360" y="980728"/>
            <a:ext cx="11609905" cy="5688632"/>
          </a:xfrm>
        </p:spPr>
        <p:txBody>
          <a:bodyPr/>
          <a:lstStyle>
            <a:lvl1pPr marL="180000" indent="-180000">
              <a:buClr>
                <a:srgbClr val="7030A0"/>
              </a:buClr>
              <a:buFont typeface="Wingdings" pitchFamily="2" charset="2"/>
              <a:buChar char="l"/>
              <a:defRPr>
                <a:solidFill>
                  <a:srgbClr val="3A3016"/>
                </a:solidFill>
              </a:defRPr>
            </a:lvl1pPr>
            <a:lvl2pPr marL="432000" indent="-180000">
              <a:buClr>
                <a:schemeClr val="accent5">
                  <a:lumMod val="90000"/>
                </a:schemeClr>
              </a:buClr>
              <a:buFont typeface="Wingdings" pitchFamily="2" charset="2"/>
              <a:buChar char="§"/>
              <a:defRPr>
                <a:solidFill>
                  <a:srgbClr val="3A3016"/>
                </a:solidFill>
              </a:defRPr>
            </a:lvl2pPr>
            <a:lvl3pPr marL="684000" indent="-180000">
              <a:buFont typeface="굴림" pitchFamily="50" charset="-127"/>
              <a:buChar char="-"/>
              <a:defRPr>
                <a:solidFill>
                  <a:srgbClr val="3A3016"/>
                </a:solidFill>
              </a:defRPr>
            </a:lvl3pPr>
            <a:lvl4pPr marL="936000" indent="-180000">
              <a:buFont typeface="Wingdings" pitchFamily="2" charset="2"/>
              <a:buChar char="ü"/>
              <a:defRPr>
                <a:solidFill>
                  <a:srgbClr val="3A3016"/>
                </a:solidFill>
              </a:defRPr>
            </a:lvl4pPr>
            <a:lvl5pPr marL="1116000" indent="-180000">
              <a:buFont typeface="Arial" pitchFamily="34" charset="0"/>
              <a:buChar char="•"/>
              <a:defRPr>
                <a:solidFill>
                  <a:srgbClr val="3A3016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8342245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7596439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24893-DBDA-4BFA-9CE1-4BFE7CD0F8CF}" type="datetime1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387626"/>
      </p:ext>
    </p:extLst>
  </p:cSld>
  <p:clrMapOvr>
    <a:masterClrMapping/>
  </p:clrMapOvr>
  <p:hf hd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1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1590764" y="6608386"/>
            <a:ext cx="620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fld id="{8F8454CC-42D7-4CC9-A29F-F7D62F5AE41C}" type="slidenum">
              <a:rPr kumimoji="1" lang="en-US" altLang="ko-KR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575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51909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84E2-2D7A-43CF-AC90-352A289A783A}" type="datetime1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620"/>
      </p:ext>
    </p:extLst>
  </p:cSld>
  <p:clrMapOvr>
    <a:masterClrMapping/>
  </p:clrMapOvr>
  <p:hf hd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1">
              <a:rPr lang="en-US" smtClean="0"/>
              <a:t>8/31/2020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372728"/>
      </p:ext>
    </p:extLst>
  </p:cSld>
  <p:clrMapOvr>
    <a:masterClrMapping/>
  </p:clrMapOvr>
  <p:hf hd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1">
              <a:rPr lang="en-US" smtClean="0"/>
              <a:t>8/31/2020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6925"/>
      </p:ext>
    </p:extLst>
  </p:cSld>
  <p:clrMapOvr>
    <a:masterClrMapping/>
  </p:clrMapOvr>
  <p:hf hd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1">
              <a:rPr lang="en-US" smtClean="0"/>
              <a:t>8/31/2020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926009"/>
      </p:ext>
    </p:extLst>
  </p:cSld>
  <p:clrMapOvr>
    <a:masterClrMapping/>
  </p:clrMapOvr>
  <p:hf hd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1">
              <a:rPr lang="en-US" smtClean="0"/>
              <a:t>8/31/2020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0748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1">
              <a:rPr lang="en-US" smtClean="0"/>
              <a:t>8/31/2020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92135"/>
      </p:ext>
    </p:extLst>
  </p:cSld>
  <p:clrMapOvr>
    <a:masterClrMapping/>
  </p:clrMapOvr>
  <p:hf hd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74940-A916-4C8B-9648-02A2D3898F9E}" type="datetime1">
              <a:rPr lang="en-US" smtClean="0"/>
              <a:t>8/31/2020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084828"/>
      </p:ext>
    </p:extLst>
  </p:cSld>
  <p:clrMapOvr>
    <a:masterClrMapping/>
  </p:clrMapOvr>
  <p:hf hd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1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585908"/>
      </p:ext>
    </p:extLst>
  </p:cSld>
  <p:clrMapOvr>
    <a:masterClrMapping/>
  </p:clrMapOvr>
  <p:hf hd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1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00190"/>
      </p:ext>
    </p:extLst>
  </p:cSld>
  <p:clrMapOvr>
    <a:masterClrMapping/>
  </p:clrMapOvr>
  <p:hf hd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181" name="Object 13"/>
          <p:cNvGraphicFramePr>
            <a:graphicFrameLocks noChangeAspect="1"/>
          </p:cNvGraphicFramePr>
          <p:nvPr userDrawn="1"/>
        </p:nvGraphicFramePr>
        <p:xfrm>
          <a:off x="0" y="3279776"/>
          <a:ext cx="12192000" cy="3605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4" name="비트맵 이미지" r:id="rId3" imgW="9907383" imgH="3905795" progId="Paint.Picture">
                  <p:embed/>
                </p:oleObj>
              </mc:Choice>
              <mc:Fallback>
                <p:oleObj name="비트맵 이미지" r:id="rId3" imgW="9907383" imgH="3905795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3279776"/>
                        <a:ext cx="12192000" cy="3605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7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39185" y="1557338"/>
            <a:ext cx="10850033" cy="1727200"/>
          </a:xfrm>
        </p:spPr>
        <p:txBody>
          <a:bodyPr anchor="b"/>
          <a:lstStyle>
            <a:lvl1pPr>
              <a:defRPr sz="3600"/>
            </a:lvl1pPr>
          </a:lstStyle>
          <a:p>
            <a:pPr lvl="0"/>
            <a:r>
              <a:rPr lang="ko-KR" altLang="en-US" noProof="0" smtClean="0"/>
              <a:t>마스터 제목 스타일 편집</a:t>
            </a: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191251" y="5661026"/>
            <a:ext cx="5666316" cy="601663"/>
          </a:xfrm>
        </p:spPr>
        <p:txBody>
          <a:bodyPr/>
          <a:lstStyle>
            <a:lvl1pPr marL="0" indent="0" algn="ctr">
              <a:buFontTx/>
              <a:buNone/>
              <a:defRPr sz="2400"/>
            </a:lvl1pPr>
          </a:lstStyle>
          <a:p>
            <a:pPr lvl="0"/>
            <a:r>
              <a:rPr lang="ko-KR" altLang="en-US" noProof="0" smtClean="0"/>
              <a:t>마스터 부제목 스타일 편집</a:t>
            </a:r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7178" name="Rectangle 10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784167" y="6381750"/>
            <a:ext cx="2844800" cy="476250"/>
          </a:xfrm>
        </p:spPr>
        <p:txBody>
          <a:bodyPr/>
          <a:lstStyle>
            <a:lvl1pPr algn="r">
              <a:defRPr/>
            </a:lvl1pPr>
          </a:lstStyle>
          <a:p>
            <a:fld id="{9AF72E19-F78C-4C63-9063-42D150D32972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876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8301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9D9905-D669-4CB1-8A43-49ABEB241FF8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39524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369AEE-A90A-4E28-8B37-68491A3B8736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36841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4418" y="1125538"/>
            <a:ext cx="5369983" cy="497046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125538"/>
            <a:ext cx="5369984" cy="497046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A8E4E29-7264-46EF-BFBE-6072CD74938D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926733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DA4783-8587-400D-A645-B6110B5045D5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162879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8E780F-0C11-4F36-B568-A39AB5700044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61229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6F23AC-6170-4159-804D-6414122BCABA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4887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7DFDC8-C7B1-4673-B76D-5F341C28B5D6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59003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DAFB45-E809-4B3C-9F4E-D952DE1C3F6B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922641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8862724-7262-492F-92E4-CBE1E2603A3B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16184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699501" y="260350"/>
            <a:ext cx="2868084" cy="583565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95252" y="260350"/>
            <a:ext cx="8401049" cy="58356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D03D86-1B2F-4A50-84C5-7EE88BD1466E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205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598412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181" name="Object 13"/>
          <p:cNvGraphicFramePr>
            <a:graphicFrameLocks noChangeAspect="1"/>
          </p:cNvGraphicFramePr>
          <p:nvPr userDrawn="1"/>
        </p:nvGraphicFramePr>
        <p:xfrm>
          <a:off x="0" y="3279776"/>
          <a:ext cx="12192000" cy="3605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7" name="비트맵 이미지" r:id="rId3" imgW="9907383" imgH="3905795" progId="Paint.Picture">
                  <p:embed/>
                </p:oleObj>
              </mc:Choice>
              <mc:Fallback>
                <p:oleObj name="비트맵 이미지" r:id="rId3" imgW="9907383" imgH="3905795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3279776"/>
                        <a:ext cx="12192000" cy="3605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7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39185" y="1557338"/>
            <a:ext cx="10850033" cy="1727200"/>
          </a:xfrm>
        </p:spPr>
        <p:txBody>
          <a:bodyPr anchor="b"/>
          <a:lstStyle>
            <a:lvl1pPr>
              <a:defRPr sz="3600"/>
            </a:lvl1pPr>
          </a:lstStyle>
          <a:p>
            <a:pPr lvl="0"/>
            <a:r>
              <a:rPr lang="ko-KR" altLang="en-US" noProof="0" smtClean="0"/>
              <a:t>마스터 제목 스타일 편집</a:t>
            </a: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191251" y="5661026"/>
            <a:ext cx="5666316" cy="601663"/>
          </a:xfrm>
        </p:spPr>
        <p:txBody>
          <a:bodyPr/>
          <a:lstStyle>
            <a:lvl1pPr marL="0" indent="0" algn="ctr">
              <a:buFontTx/>
              <a:buNone/>
              <a:defRPr sz="2400"/>
            </a:lvl1pPr>
          </a:lstStyle>
          <a:p>
            <a:pPr lvl="0"/>
            <a:r>
              <a:rPr lang="ko-KR" altLang="en-US" noProof="0" smtClean="0"/>
              <a:t>마스터 부제목 스타일 편집</a:t>
            </a:r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7178" name="Rectangle 10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784167" y="6381750"/>
            <a:ext cx="2844800" cy="476250"/>
          </a:xfrm>
        </p:spPr>
        <p:txBody>
          <a:bodyPr/>
          <a:lstStyle>
            <a:lvl1pPr algn="r">
              <a:defRPr/>
            </a:lvl1pPr>
          </a:lstStyle>
          <a:p>
            <a:fld id="{9AF72E19-F78C-4C63-9063-42D150D32972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80797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9D9905-D669-4CB1-8A43-49ABEB241FF8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22003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369AEE-A90A-4E28-8B37-68491A3B8736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58421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4418" y="1125538"/>
            <a:ext cx="5369983" cy="497046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125538"/>
            <a:ext cx="5369984" cy="497046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A8E4E29-7264-46EF-BFBE-6072CD74938D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83674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DA4783-8587-400D-A645-B6110B5045D5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42909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8E780F-0C11-4F36-B568-A39AB5700044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17535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6F23AC-6170-4159-804D-6414122BCABA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12410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7DFDC8-C7B1-4673-B76D-5F341C28B5D6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15359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DAFB45-E809-4B3C-9F4E-D952DE1C3F6B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49830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8862724-7262-492F-92E4-CBE1E2603A3B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82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68592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699501" y="260350"/>
            <a:ext cx="2868084" cy="583565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95252" y="260350"/>
            <a:ext cx="8401049" cy="58356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>
              <a:solidFill>
                <a:srgbClr val="000000"/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D03D86-1B2F-4A50-84C5-7EE88BD1466E}" type="slidenum">
              <a:rPr lang="ko-KR" altLang="en-US">
                <a:solidFill>
                  <a:srgbClr val="FFFFFF"/>
                </a:solidFill>
              </a:rPr>
              <a:pPr/>
              <a:t>‹#›</a:t>
            </a:fld>
            <a:endParaRPr lang="en-US" altLang="ko-K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03371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 userDrawn="1"/>
        </p:nvSpPr>
        <p:spPr bwMode="auto">
          <a:xfrm>
            <a:off x="0" y="3527426"/>
            <a:ext cx="12192000" cy="3357563"/>
          </a:xfrm>
          <a:prstGeom prst="rect">
            <a:avLst/>
          </a:prstGeom>
          <a:solidFill>
            <a:srgbClr val="398AC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4" name="Rectangle 8"/>
          <p:cNvSpPr>
            <a:spLocks noChangeArrowheads="1"/>
          </p:cNvSpPr>
          <p:nvPr userDrawn="1"/>
        </p:nvSpPr>
        <p:spPr bwMode="gray">
          <a:xfrm>
            <a:off x="0" y="3141663"/>
            <a:ext cx="12192000" cy="431800"/>
          </a:xfrm>
          <a:prstGeom prst="rect">
            <a:avLst/>
          </a:prstGeom>
          <a:solidFill>
            <a:srgbClr val="19426B"/>
          </a:solidFill>
          <a:ln w="9525">
            <a:solidFill>
              <a:srgbClr val="19426B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5" name="Oval 9"/>
          <p:cNvSpPr>
            <a:spLocks noChangeArrowheads="1"/>
          </p:cNvSpPr>
          <p:nvPr userDrawn="1"/>
        </p:nvSpPr>
        <p:spPr bwMode="ltGray">
          <a:xfrm>
            <a:off x="1111251" y="3957638"/>
            <a:ext cx="4809067" cy="1528762"/>
          </a:xfrm>
          <a:prstGeom prst="ellipse">
            <a:avLst/>
          </a:prstGeom>
          <a:gradFill rotWithShape="1">
            <a:gsLst>
              <a:gs pos="0">
                <a:srgbClr val="398AC7"/>
              </a:gs>
              <a:gs pos="100000">
                <a:srgbClr val="398AC7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6" name="Oval 10"/>
          <p:cNvSpPr>
            <a:spLocks noChangeArrowheads="1"/>
          </p:cNvSpPr>
          <p:nvPr userDrawn="1"/>
        </p:nvSpPr>
        <p:spPr bwMode="gray">
          <a:xfrm>
            <a:off x="1" y="1196976"/>
            <a:ext cx="5270500" cy="4106863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>
            <a:outerShdw dist="172739" dir="3238358" algn="ctr" rotWithShape="0">
              <a:schemeClr val="tx1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5295900" y="1887539"/>
            <a:ext cx="118494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2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1</a:t>
            </a:r>
            <a:r>
              <a:rPr kumimoji="1" lang="ko-KR" altLang="en-US" sz="36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장</a:t>
            </a:r>
          </a:p>
        </p:txBody>
      </p:sp>
      <p:pic>
        <p:nvPicPr>
          <p:cNvPr id="8" name="Picture 14" descr="동글뺑이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1296989"/>
            <a:ext cx="5135033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15"/>
          <p:cNvSpPr>
            <a:spLocks noChangeArrowheads="1"/>
          </p:cNvSpPr>
          <p:nvPr userDrawn="1"/>
        </p:nvSpPr>
        <p:spPr bwMode="gray">
          <a:xfrm>
            <a:off x="1703917" y="2617788"/>
            <a:ext cx="1928283" cy="1446212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pic>
        <p:nvPicPr>
          <p:cNvPr id="10" name="Picture 16" descr="glabal"/>
          <p:cNvPicPr>
            <a:picLocks noChangeAspect="1" noChangeArrowheads="1"/>
          </p:cNvPicPr>
          <p:nvPr userDrawn="1"/>
        </p:nvPicPr>
        <p:blipFill>
          <a:blip r:embed="rId3">
            <a:lum bright="28000" contrast="-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88585" y="2665413"/>
            <a:ext cx="1754716" cy="135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357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7018867" y="2214563"/>
            <a:ext cx="4897967" cy="938212"/>
          </a:xfrm>
          <a:effectLst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11" name="Rectangle 11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0" y="6381751"/>
            <a:ext cx="12143317" cy="35242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spcBef>
                <a:spcPct val="0"/>
              </a:spcBef>
              <a:buFontTx/>
              <a:buNone/>
              <a:defRPr sz="1400" smtClean="0">
                <a:solidFill>
                  <a:schemeClr val="bg1"/>
                </a:solidFill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r>
              <a:rPr kumimoji="1" lang="ko-KR" altLang="en-US">
                <a:solidFill>
                  <a:srgbClr val="FFFFFF"/>
                </a:solidFill>
              </a:rPr>
              <a:t>한빛미디어</a:t>
            </a:r>
            <a:r>
              <a:rPr kumimoji="1" lang="en-US" altLang="ko-KR">
                <a:solidFill>
                  <a:srgbClr val="FFFFFF"/>
                </a:solidFill>
              </a:rPr>
              <a:t>(</a:t>
            </a:r>
            <a:r>
              <a:rPr kumimoji="1" lang="ko-KR" altLang="en-US">
                <a:solidFill>
                  <a:srgbClr val="FFFFFF"/>
                </a:solidFill>
              </a:rPr>
              <a:t>주</a:t>
            </a:r>
            <a:r>
              <a:rPr kumimoji="1" lang="en-US" altLang="ko-KR">
                <a:solidFill>
                  <a:srgbClr val="FFFF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077200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00597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276085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74043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50501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46525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830029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56301240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618630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37301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38945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96838"/>
            <a:ext cx="2743200" cy="5410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96838"/>
            <a:ext cx="80264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378541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 userDrawn="1"/>
        </p:nvSpPr>
        <p:spPr bwMode="auto">
          <a:xfrm>
            <a:off x="0" y="3527426"/>
            <a:ext cx="12192000" cy="3357563"/>
          </a:xfrm>
          <a:prstGeom prst="rect">
            <a:avLst/>
          </a:prstGeom>
          <a:solidFill>
            <a:srgbClr val="398AC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4" name="Rectangle 8"/>
          <p:cNvSpPr>
            <a:spLocks noChangeArrowheads="1"/>
          </p:cNvSpPr>
          <p:nvPr userDrawn="1"/>
        </p:nvSpPr>
        <p:spPr bwMode="gray">
          <a:xfrm>
            <a:off x="0" y="3141663"/>
            <a:ext cx="12192000" cy="431800"/>
          </a:xfrm>
          <a:prstGeom prst="rect">
            <a:avLst/>
          </a:prstGeom>
          <a:solidFill>
            <a:srgbClr val="19426B"/>
          </a:solidFill>
          <a:ln w="9525">
            <a:solidFill>
              <a:srgbClr val="19426B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5" name="Oval 9"/>
          <p:cNvSpPr>
            <a:spLocks noChangeArrowheads="1"/>
          </p:cNvSpPr>
          <p:nvPr userDrawn="1"/>
        </p:nvSpPr>
        <p:spPr bwMode="ltGray">
          <a:xfrm>
            <a:off x="1111251" y="3957638"/>
            <a:ext cx="4809067" cy="1528762"/>
          </a:xfrm>
          <a:prstGeom prst="ellipse">
            <a:avLst/>
          </a:prstGeom>
          <a:gradFill rotWithShape="1">
            <a:gsLst>
              <a:gs pos="0">
                <a:srgbClr val="398AC7"/>
              </a:gs>
              <a:gs pos="100000">
                <a:srgbClr val="398AC7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6" name="Oval 10"/>
          <p:cNvSpPr>
            <a:spLocks noChangeArrowheads="1"/>
          </p:cNvSpPr>
          <p:nvPr userDrawn="1"/>
        </p:nvSpPr>
        <p:spPr bwMode="gray">
          <a:xfrm>
            <a:off x="1" y="1196976"/>
            <a:ext cx="5270500" cy="4106863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>
            <a:outerShdw dist="172739" dir="3238358" algn="ctr" rotWithShape="0">
              <a:schemeClr val="tx1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sp>
        <p:nvSpPr>
          <p:cNvPr id="7" name="Rectangle 12"/>
          <p:cNvSpPr>
            <a:spLocks noChangeArrowheads="1"/>
          </p:cNvSpPr>
          <p:nvPr userDrawn="1"/>
        </p:nvSpPr>
        <p:spPr bwMode="auto">
          <a:xfrm>
            <a:off x="5295900" y="1887539"/>
            <a:ext cx="118494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2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1</a:t>
            </a:r>
            <a:r>
              <a:rPr kumimoji="1" lang="ko-KR" altLang="en-US" sz="3600" i="1" dirty="0">
                <a:solidFill>
                  <a:srgbClr val="006666"/>
                </a:solidFill>
                <a:latin typeface="HY헤드라인M" pitchFamily="18" charset="-127"/>
                <a:ea typeface="HY헤드라인M" pitchFamily="18" charset="-127"/>
              </a:rPr>
              <a:t>장</a:t>
            </a:r>
          </a:p>
        </p:txBody>
      </p:sp>
      <p:pic>
        <p:nvPicPr>
          <p:cNvPr id="8" name="Picture 14" descr="동글뺑이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" y="1296989"/>
            <a:ext cx="5135033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15"/>
          <p:cNvSpPr>
            <a:spLocks noChangeArrowheads="1"/>
          </p:cNvSpPr>
          <p:nvPr userDrawn="1"/>
        </p:nvSpPr>
        <p:spPr bwMode="gray">
          <a:xfrm>
            <a:off x="1703917" y="2617788"/>
            <a:ext cx="1928283" cy="1446212"/>
          </a:xfrm>
          <a:prstGeom prst="ellipse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buNone/>
              <a:defRPr/>
            </a:pPr>
            <a:endParaRPr kumimoji="1" lang="ko-KR" altLang="en-US" sz="1500">
              <a:solidFill>
                <a:srgbClr val="000000"/>
              </a:solidFill>
            </a:endParaRPr>
          </a:p>
        </p:txBody>
      </p:sp>
      <p:pic>
        <p:nvPicPr>
          <p:cNvPr id="10" name="Picture 16" descr="glabal"/>
          <p:cNvPicPr>
            <a:picLocks noChangeAspect="1" noChangeArrowheads="1"/>
          </p:cNvPicPr>
          <p:nvPr userDrawn="1"/>
        </p:nvPicPr>
        <p:blipFill>
          <a:blip r:embed="rId3">
            <a:lum bright="28000" contrast="-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1788585" y="2665413"/>
            <a:ext cx="1754716" cy="135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3357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7018867" y="2214563"/>
            <a:ext cx="4897967" cy="938212"/>
          </a:xfrm>
          <a:effectLst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11" name="Rectangle 11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0" y="6381751"/>
            <a:ext cx="12143317" cy="35242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latinLnBrk="0" hangingPunct="0">
              <a:spcBef>
                <a:spcPct val="0"/>
              </a:spcBef>
              <a:buFontTx/>
              <a:buNone/>
              <a:defRPr sz="1400" smtClean="0">
                <a:solidFill>
                  <a:schemeClr val="bg1"/>
                </a:solidFill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r>
              <a:rPr kumimoji="1" lang="ko-KR" altLang="en-US">
                <a:solidFill>
                  <a:srgbClr val="FFFFFF"/>
                </a:solidFill>
              </a:rPr>
              <a:t>한빛미디어</a:t>
            </a:r>
            <a:r>
              <a:rPr kumimoji="1" lang="en-US" altLang="ko-KR">
                <a:solidFill>
                  <a:srgbClr val="FFFFFF"/>
                </a:solidFill>
              </a:rPr>
              <a:t>(</a:t>
            </a:r>
            <a:r>
              <a:rPr kumimoji="1" lang="ko-KR" altLang="en-US">
                <a:solidFill>
                  <a:srgbClr val="FFFFFF"/>
                </a:solidFill>
              </a:rPr>
              <a:t>주</a:t>
            </a:r>
            <a:r>
              <a:rPr kumimoji="1" lang="en-US" altLang="ko-KR">
                <a:solidFill>
                  <a:srgbClr val="FFFF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3018419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6270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6483333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98107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857087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41147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9880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903442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64874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theme" Target="../theme/theme10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1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theme" Target="../theme/theme1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theme" Target="../theme/theme1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theme" Target="../theme/theme1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theme" Target="../theme/theme15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theme" Target="../theme/theme16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theme" Target="../theme/theme17.xml"/><Relationship Id="rId2" Type="http://schemas.openxmlformats.org/officeDocument/2006/relationships/slideLayout" Target="../slideLayouts/slideLayout43.xml"/><Relationship Id="rId1" Type="http://schemas.openxmlformats.org/officeDocument/2006/relationships/slideLayout" Target="../slideLayouts/slideLayout42.xm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theme" Target="../theme/theme18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theme" Target="../theme/theme19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theme" Target="../theme/theme23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14" Type="http://schemas.openxmlformats.org/officeDocument/2006/relationships/image" Target="../media/image3.png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8.xml"/><Relationship Id="rId12" Type="http://schemas.openxmlformats.org/officeDocument/2006/relationships/theme" Target="../theme/theme24.xml"/><Relationship Id="rId2" Type="http://schemas.openxmlformats.org/officeDocument/2006/relationships/slideLayout" Target="../slideLayouts/slideLayout93.xml"/><Relationship Id="rId1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96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95.xml"/><Relationship Id="rId9" Type="http://schemas.openxmlformats.org/officeDocument/2006/relationships/slideLayout" Target="../slideLayouts/slideLayout100.xml"/><Relationship Id="rId14" Type="http://schemas.openxmlformats.org/officeDocument/2006/relationships/image" Target="../media/image3.png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0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9.xml"/><Relationship Id="rId12" Type="http://schemas.openxmlformats.org/officeDocument/2006/relationships/theme" Target="../theme/theme25.xml"/><Relationship Id="rId2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8.xml"/><Relationship Id="rId11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07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11.xml"/><Relationship Id="rId14" Type="http://schemas.openxmlformats.org/officeDocument/2006/relationships/image" Target="../media/image3.png"/></Relationships>
</file>

<file path=ppt/slideMasters/_rels/slideMaster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1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20.xml"/><Relationship Id="rId12" Type="http://schemas.openxmlformats.org/officeDocument/2006/relationships/theme" Target="../theme/theme26.xml"/><Relationship Id="rId2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18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Relationship Id="rId14" Type="http://schemas.openxmlformats.org/officeDocument/2006/relationships/image" Target="../media/image3.png"/></Relationships>
</file>

<file path=ppt/slideMasters/_rels/slideMaster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2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31.xml"/><Relationship Id="rId12" Type="http://schemas.openxmlformats.org/officeDocument/2006/relationships/theme" Target="../theme/theme27.xml"/><Relationship Id="rId2" Type="http://schemas.openxmlformats.org/officeDocument/2006/relationships/slideLayout" Target="../slideLayouts/slideLayout126.xml"/><Relationship Id="rId1" Type="http://schemas.openxmlformats.org/officeDocument/2006/relationships/slideLayout" Target="../slideLayouts/slideLayout125.xml"/><Relationship Id="rId6" Type="http://schemas.openxmlformats.org/officeDocument/2006/relationships/slideLayout" Target="../slideLayouts/slideLayout130.xml"/><Relationship Id="rId11" Type="http://schemas.openxmlformats.org/officeDocument/2006/relationships/slideLayout" Target="../slideLayouts/slideLayout135.xml"/><Relationship Id="rId5" Type="http://schemas.openxmlformats.org/officeDocument/2006/relationships/slideLayout" Target="../slideLayouts/slideLayout129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28.xml"/><Relationship Id="rId9" Type="http://schemas.openxmlformats.org/officeDocument/2006/relationships/slideLayout" Target="../slideLayouts/slideLayout133.xml"/><Relationship Id="rId14" Type="http://schemas.openxmlformats.org/officeDocument/2006/relationships/image" Target="../media/image3.png"/></Relationships>
</file>

<file path=ppt/slideMasters/_rels/slideMaster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3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42.xml"/><Relationship Id="rId12" Type="http://schemas.openxmlformats.org/officeDocument/2006/relationships/theme" Target="../theme/theme28.xml"/><Relationship Id="rId2" Type="http://schemas.openxmlformats.org/officeDocument/2006/relationships/slideLayout" Target="../slideLayouts/slideLayout137.xml"/><Relationship Id="rId1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41.xml"/><Relationship Id="rId11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0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39.xml"/><Relationship Id="rId9" Type="http://schemas.openxmlformats.org/officeDocument/2006/relationships/slideLayout" Target="../slideLayouts/slideLayout144.xml"/><Relationship Id="rId14" Type="http://schemas.openxmlformats.org/officeDocument/2006/relationships/image" Target="../media/image3.png"/></Relationships>
</file>

<file path=ppt/slideMasters/_rels/slideMaster2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4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53.xml"/><Relationship Id="rId12" Type="http://schemas.openxmlformats.org/officeDocument/2006/relationships/theme" Target="../theme/theme29.xml"/><Relationship Id="rId2" Type="http://schemas.openxmlformats.org/officeDocument/2006/relationships/slideLayout" Target="../slideLayouts/slideLayout148.xml"/><Relationship Id="rId1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152.xml"/><Relationship Id="rId11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51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56.xml"/><Relationship Id="rId4" Type="http://schemas.openxmlformats.org/officeDocument/2006/relationships/slideLayout" Target="../slideLayouts/slideLayout150.xml"/><Relationship Id="rId9" Type="http://schemas.openxmlformats.org/officeDocument/2006/relationships/slideLayout" Target="../slideLayouts/slideLayout155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_rels/slideMaster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5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64.xml"/><Relationship Id="rId12" Type="http://schemas.openxmlformats.org/officeDocument/2006/relationships/theme" Target="../theme/theme30.xml"/><Relationship Id="rId2" Type="http://schemas.openxmlformats.org/officeDocument/2006/relationships/slideLayout" Target="../slideLayouts/slideLayout159.xml"/><Relationship Id="rId1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63.xml"/><Relationship Id="rId11" Type="http://schemas.openxmlformats.org/officeDocument/2006/relationships/slideLayout" Target="../slideLayouts/slideLayout168.xml"/><Relationship Id="rId5" Type="http://schemas.openxmlformats.org/officeDocument/2006/relationships/slideLayout" Target="../slideLayouts/slideLayout162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67.xml"/><Relationship Id="rId4" Type="http://schemas.openxmlformats.org/officeDocument/2006/relationships/slideLayout" Target="../slideLayouts/slideLayout161.xml"/><Relationship Id="rId9" Type="http://schemas.openxmlformats.org/officeDocument/2006/relationships/slideLayout" Target="../slideLayouts/slideLayout166.xml"/><Relationship Id="rId14" Type="http://schemas.openxmlformats.org/officeDocument/2006/relationships/image" Target="../media/image3.png"/></Relationships>
</file>

<file path=ppt/slideMasters/_rels/slideMaster3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6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71.xml"/><Relationship Id="rId7" Type="http://schemas.openxmlformats.org/officeDocument/2006/relationships/slideLayout" Target="../slideLayouts/slideLayout175.xml"/><Relationship Id="rId12" Type="http://schemas.openxmlformats.org/officeDocument/2006/relationships/theme" Target="../theme/theme31.xml"/><Relationship Id="rId2" Type="http://schemas.openxmlformats.org/officeDocument/2006/relationships/slideLayout" Target="../slideLayouts/slideLayout170.xml"/><Relationship Id="rId1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4.xml"/><Relationship Id="rId11" Type="http://schemas.openxmlformats.org/officeDocument/2006/relationships/slideLayout" Target="../slideLayouts/slideLayout179.xml"/><Relationship Id="rId5" Type="http://schemas.openxmlformats.org/officeDocument/2006/relationships/slideLayout" Target="../slideLayouts/slideLayout173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78.xml"/><Relationship Id="rId4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7.xml"/><Relationship Id="rId14" Type="http://schemas.openxmlformats.org/officeDocument/2006/relationships/image" Target="../media/image3.png"/></Relationships>
</file>

<file path=ppt/slideMasters/_rels/slideMaster3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7.xml"/><Relationship Id="rId3" Type="http://schemas.openxmlformats.org/officeDocument/2006/relationships/slideLayout" Target="../slideLayouts/slideLayout182.xml"/><Relationship Id="rId7" Type="http://schemas.openxmlformats.org/officeDocument/2006/relationships/slideLayout" Target="../slideLayouts/slideLayout186.xml"/><Relationship Id="rId12" Type="http://schemas.openxmlformats.org/officeDocument/2006/relationships/theme" Target="../theme/theme32.xml"/><Relationship Id="rId2" Type="http://schemas.openxmlformats.org/officeDocument/2006/relationships/slideLayout" Target="../slideLayouts/slideLayout181.xml"/><Relationship Id="rId1" Type="http://schemas.openxmlformats.org/officeDocument/2006/relationships/slideLayout" Target="../slideLayouts/slideLayout180.xml"/><Relationship Id="rId6" Type="http://schemas.openxmlformats.org/officeDocument/2006/relationships/slideLayout" Target="../slideLayouts/slideLayout185.xml"/><Relationship Id="rId11" Type="http://schemas.openxmlformats.org/officeDocument/2006/relationships/slideLayout" Target="../slideLayouts/slideLayout190.xml"/><Relationship Id="rId5" Type="http://schemas.openxmlformats.org/officeDocument/2006/relationships/slideLayout" Target="../slideLayouts/slideLayout184.xml"/><Relationship Id="rId10" Type="http://schemas.openxmlformats.org/officeDocument/2006/relationships/slideLayout" Target="../slideLayouts/slideLayout189.xml"/><Relationship Id="rId4" Type="http://schemas.openxmlformats.org/officeDocument/2006/relationships/slideLayout" Target="../slideLayouts/slideLayout183.xml"/><Relationship Id="rId9" Type="http://schemas.openxmlformats.org/officeDocument/2006/relationships/slideLayout" Target="../slideLayouts/slideLayout188.xml"/></Relationships>
</file>

<file path=ppt/slideMasters/_rels/slideMaster3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8.xml"/><Relationship Id="rId3" Type="http://schemas.openxmlformats.org/officeDocument/2006/relationships/slideLayout" Target="../slideLayouts/slideLayout193.xml"/><Relationship Id="rId7" Type="http://schemas.openxmlformats.org/officeDocument/2006/relationships/slideLayout" Target="../slideLayouts/slideLayout197.xml"/><Relationship Id="rId12" Type="http://schemas.openxmlformats.org/officeDocument/2006/relationships/theme" Target="../theme/theme33.xml"/><Relationship Id="rId2" Type="http://schemas.openxmlformats.org/officeDocument/2006/relationships/slideLayout" Target="../slideLayouts/slideLayout192.xml"/><Relationship Id="rId1" Type="http://schemas.openxmlformats.org/officeDocument/2006/relationships/slideLayout" Target="../slideLayouts/slideLayout191.xml"/><Relationship Id="rId6" Type="http://schemas.openxmlformats.org/officeDocument/2006/relationships/slideLayout" Target="../slideLayouts/slideLayout196.xml"/><Relationship Id="rId11" Type="http://schemas.openxmlformats.org/officeDocument/2006/relationships/slideLayout" Target="../slideLayouts/slideLayout201.xml"/><Relationship Id="rId5" Type="http://schemas.openxmlformats.org/officeDocument/2006/relationships/slideLayout" Target="../slideLayouts/slideLayout195.xml"/><Relationship Id="rId10" Type="http://schemas.openxmlformats.org/officeDocument/2006/relationships/slideLayout" Target="../slideLayouts/slideLayout200.xml"/><Relationship Id="rId4" Type="http://schemas.openxmlformats.org/officeDocument/2006/relationships/slideLayout" Target="../slideLayouts/slideLayout194.xml"/><Relationship Id="rId9" Type="http://schemas.openxmlformats.org/officeDocument/2006/relationships/slideLayout" Target="../slideLayouts/slideLayout199.xml"/></Relationships>
</file>

<file path=ppt/slideMasters/_rels/slideMaster3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9.xml"/><Relationship Id="rId3" Type="http://schemas.openxmlformats.org/officeDocument/2006/relationships/slideLayout" Target="../slideLayouts/slideLayout204.xml"/><Relationship Id="rId7" Type="http://schemas.openxmlformats.org/officeDocument/2006/relationships/slideLayout" Target="../slideLayouts/slideLayout208.xml"/><Relationship Id="rId12" Type="http://schemas.openxmlformats.org/officeDocument/2006/relationships/theme" Target="../theme/theme34.xml"/><Relationship Id="rId2" Type="http://schemas.openxmlformats.org/officeDocument/2006/relationships/slideLayout" Target="../slideLayouts/slideLayout203.xml"/><Relationship Id="rId1" Type="http://schemas.openxmlformats.org/officeDocument/2006/relationships/slideLayout" Target="../slideLayouts/slideLayout202.xml"/><Relationship Id="rId6" Type="http://schemas.openxmlformats.org/officeDocument/2006/relationships/slideLayout" Target="../slideLayouts/slideLayout207.xml"/><Relationship Id="rId11" Type="http://schemas.openxmlformats.org/officeDocument/2006/relationships/slideLayout" Target="../slideLayouts/slideLayout212.xml"/><Relationship Id="rId5" Type="http://schemas.openxmlformats.org/officeDocument/2006/relationships/slideLayout" Target="../slideLayouts/slideLayout206.xml"/><Relationship Id="rId10" Type="http://schemas.openxmlformats.org/officeDocument/2006/relationships/slideLayout" Target="../slideLayouts/slideLayout211.xml"/><Relationship Id="rId4" Type="http://schemas.openxmlformats.org/officeDocument/2006/relationships/slideLayout" Target="../slideLayouts/slideLayout205.xml"/><Relationship Id="rId9" Type="http://schemas.openxmlformats.org/officeDocument/2006/relationships/slideLayout" Target="../slideLayouts/slideLayout210.xml"/></Relationships>
</file>

<file path=ppt/slideMasters/_rels/slideMaster3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0.xml"/><Relationship Id="rId3" Type="http://schemas.openxmlformats.org/officeDocument/2006/relationships/slideLayout" Target="../slideLayouts/slideLayout215.xml"/><Relationship Id="rId7" Type="http://schemas.openxmlformats.org/officeDocument/2006/relationships/slideLayout" Target="../slideLayouts/slideLayout219.xml"/><Relationship Id="rId12" Type="http://schemas.openxmlformats.org/officeDocument/2006/relationships/theme" Target="../theme/theme35.xml"/><Relationship Id="rId2" Type="http://schemas.openxmlformats.org/officeDocument/2006/relationships/slideLayout" Target="../slideLayouts/slideLayout214.xml"/><Relationship Id="rId1" Type="http://schemas.openxmlformats.org/officeDocument/2006/relationships/slideLayout" Target="../slideLayouts/slideLayout213.xml"/><Relationship Id="rId6" Type="http://schemas.openxmlformats.org/officeDocument/2006/relationships/slideLayout" Target="../slideLayouts/slideLayout218.xml"/><Relationship Id="rId11" Type="http://schemas.openxmlformats.org/officeDocument/2006/relationships/slideLayout" Target="../slideLayouts/slideLayout223.xml"/><Relationship Id="rId5" Type="http://schemas.openxmlformats.org/officeDocument/2006/relationships/slideLayout" Target="../slideLayouts/slideLayout217.xml"/><Relationship Id="rId10" Type="http://schemas.openxmlformats.org/officeDocument/2006/relationships/slideLayout" Target="../slideLayouts/slideLayout222.xml"/><Relationship Id="rId4" Type="http://schemas.openxmlformats.org/officeDocument/2006/relationships/slideLayout" Target="../slideLayouts/slideLayout216.xml"/><Relationship Id="rId9" Type="http://schemas.openxmlformats.org/officeDocument/2006/relationships/slideLayout" Target="../slideLayouts/slideLayout221.xml"/></Relationships>
</file>

<file path=ppt/slideMasters/_rels/slideMaster3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1.xml"/><Relationship Id="rId3" Type="http://schemas.openxmlformats.org/officeDocument/2006/relationships/slideLayout" Target="../slideLayouts/slideLayout226.xml"/><Relationship Id="rId7" Type="http://schemas.openxmlformats.org/officeDocument/2006/relationships/slideLayout" Target="../slideLayouts/slideLayout230.xml"/><Relationship Id="rId12" Type="http://schemas.openxmlformats.org/officeDocument/2006/relationships/theme" Target="../theme/theme36.xml"/><Relationship Id="rId2" Type="http://schemas.openxmlformats.org/officeDocument/2006/relationships/slideLayout" Target="../slideLayouts/slideLayout225.xml"/><Relationship Id="rId1" Type="http://schemas.openxmlformats.org/officeDocument/2006/relationships/slideLayout" Target="../slideLayouts/slideLayout224.xml"/><Relationship Id="rId6" Type="http://schemas.openxmlformats.org/officeDocument/2006/relationships/slideLayout" Target="../slideLayouts/slideLayout229.xml"/><Relationship Id="rId11" Type="http://schemas.openxmlformats.org/officeDocument/2006/relationships/slideLayout" Target="../slideLayouts/slideLayout234.xml"/><Relationship Id="rId5" Type="http://schemas.openxmlformats.org/officeDocument/2006/relationships/slideLayout" Target="../slideLayouts/slideLayout228.xml"/><Relationship Id="rId10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27.xml"/><Relationship Id="rId9" Type="http://schemas.openxmlformats.org/officeDocument/2006/relationships/slideLayout" Target="../slideLayouts/slideLayout232.xml"/></Relationships>
</file>

<file path=ppt/slideMasters/_rels/slideMaster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2.xml"/><Relationship Id="rId3" Type="http://schemas.openxmlformats.org/officeDocument/2006/relationships/slideLayout" Target="../slideLayouts/slideLayout237.xml"/><Relationship Id="rId7" Type="http://schemas.openxmlformats.org/officeDocument/2006/relationships/slideLayout" Target="../slideLayouts/slideLayout241.xml"/><Relationship Id="rId12" Type="http://schemas.openxmlformats.org/officeDocument/2006/relationships/theme" Target="../theme/theme37.xml"/><Relationship Id="rId2" Type="http://schemas.openxmlformats.org/officeDocument/2006/relationships/slideLayout" Target="../slideLayouts/slideLayout236.xml"/><Relationship Id="rId1" Type="http://schemas.openxmlformats.org/officeDocument/2006/relationships/slideLayout" Target="../slideLayouts/slideLayout235.xml"/><Relationship Id="rId6" Type="http://schemas.openxmlformats.org/officeDocument/2006/relationships/slideLayout" Target="../slideLayouts/slideLayout240.xml"/><Relationship Id="rId11" Type="http://schemas.openxmlformats.org/officeDocument/2006/relationships/slideLayout" Target="../slideLayouts/slideLayout245.xml"/><Relationship Id="rId5" Type="http://schemas.openxmlformats.org/officeDocument/2006/relationships/slideLayout" Target="../slideLayouts/slideLayout239.xml"/><Relationship Id="rId10" Type="http://schemas.openxmlformats.org/officeDocument/2006/relationships/slideLayout" Target="../slideLayouts/slideLayout244.xml"/><Relationship Id="rId4" Type="http://schemas.openxmlformats.org/officeDocument/2006/relationships/slideLayout" Target="../slideLayouts/slideLayout238.xml"/><Relationship Id="rId9" Type="http://schemas.openxmlformats.org/officeDocument/2006/relationships/slideLayout" Target="../slideLayouts/slideLayout243.xml"/></Relationships>
</file>

<file path=ppt/slideMasters/_rels/slideMaster3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3.xml"/><Relationship Id="rId3" Type="http://schemas.openxmlformats.org/officeDocument/2006/relationships/slideLayout" Target="../slideLayouts/slideLayout248.xml"/><Relationship Id="rId7" Type="http://schemas.openxmlformats.org/officeDocument/2006/relationships/slideLayout" Target="../slideLayouts/slideLayout252.xml"/><Relationship Id="rId12" Type="http://schemas.openxmlformats.org/officeDocument/2006/relationships/theme" Target="../theme/theme38.xml"/><Relationship Id="rId2" Type="http://schemas.openxmlformats.org/officeDocument/2006/relationships/slideLayout" Target="../slideLayouts/slideLayout247.xml"/><Relationship Id="rId1" Type="http://schemas.openxmlformats.org/officeDocument/2006/relationships/slideLayout" Target="../slideLayouts/slideLayout246.xml"/><Relationship Id="rId6" Type="http://schemas.openxmlformats.org/officeDocument/2006/relationships/slideLayout" Target="../slideLayouts/slideLayout251.xml"/><Relationship Id="rId11" Type="http://schemas.openxmlformats.org/officeDocument/2006/relationships/slideLayout" Target="../slideLayouts/slideLayout256.xml"/><Relationship Id="rId5" Type="http://schemas.openxmlformats.org/officeDocument/2006/relationships/slideLayout" Target="../slideLayouts/slideLayout250.xml"/><Relationship Id="rId10" Type="http://schemas.openxmlformats.org/officeDocument/2006/relationships/slideLayout" Target="../slideLayouts/slideLayout255.xml"/><Relationship Id="rId4" Type="http://schemas.openxmlformats.org/officeDocument/2006/relationships/slideLayout" Target="../slideLayouts/slideLayout249.xml"/><Relationship Id="rId9" Type="http://schemas.openxmlformats.org/officeDocument/2006/relationships/slideLayout" Target="../slideLayouts/slideLayout254.xml"/></Relationships>
</file>

<file path=ppt/slideMasters/_rels/slideMaster3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4.xml"/><Relationship Id="rId13" Type="http://schemas.openxmlformats.org/officeDocument/2006/relationships/theme" Target="../theme/theme39.xml"/><Relationship Id="rId3" Type="http://schemas.openxmlformats.org/officeDocument/2006/relationships/slideLayout" Target="../slideLayouts/slideLayout259.xml"/><Relationship Id="rId7" Type="http://schemas.openxmlformats.org/officeDocument/2006/relationships/slideLayout" Target="../slideLayouts/slideLayout263.xml"/><Relationship Id="rId12" Type="http://schemas.openxmlformats.org/officeDocument/2006/relationships/slideLayout" Target="../slideLayouts/slideLayout268.xml"/><Relationship Id="rId2" Type="http://schemas.openxmlformats.org/officeDocument/2006/relationships/slideLayout" Target="../slideLayouts/slideLayout258.xml"/><Relationship Id="rId1" Type="http://schemas.openxmlformats.org/officeDocument/2006/relationships/slideLayout" Target="../slideLayouts/slideLayout257.xml"/><Relationship Id="rId6" Type="http://schemas.openxmlformats.org/officeDocument/2006/relationships/slideLayout" Target="../slideLayouts/slideLayout262.xml"/><Relationship Id="rId11" Type="http://schemas.openxmlformats.org/officeDocument/2006/relationships/slideLayout" Target="../slideLayouts/slideLayout267.xml"/><Relationship Id="rId5" Type="http://schemas.openxmlformats.org/officeDocument/2006/relationships/slideLayout" Target="../slideLayouts/slideLayout261.xml"/><Relationship Id="rId10" Type="http://schemas.openxmlformats.org/officeDocument/2006/relationships/slideLayout" Target="../slideLayouts/slideLayout266.xml"/><Relationship Id="rId4" Type="http://schemas.openxmlformats.org/officeDocument/2006/relationships/slideLayout" Target="../slideLayouts/slideLayout260.xml"/><Relationship Id="rId9" Type="http://schemas.openxmlformats.org/officeDocument/2006/relationships/slideLayout" Target="../slideLayouts/slideLayout26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_rels/slideMaster4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6.xml"/><Relationship Id="rId13" Type="http://schemas.openxmlformats.org/officeDocument/2006/relationships/theme" Target="../theme/theme40.xml"/><Relationship Id="rId3" Type="http://schemas.openxmlformats.org/officeDocument/2006/relationships/slideLayout" Target="../slideLayouts/slideLayout271.xml"/><Relationship Id="rId7" Type="http://schemas.openxmlformats.org/officeDocument/2006/relationships/slideLayout" Target="../slideLayouts/slideLayout275.xml"/><Relationship Id="rId12" Type="http://schemas.openxmlformats.org/officeDocument/2006/relationships/slideLayout" Target="../slideLayouts/slideLayout280.xml"/><Relationship Id="rId2" Type="http://schemas.openxmlformats.org/officeDocument/2006/relationships/slideLayout" Target="../slideLayouts/slideLayout270.xml"/><Relationship Id="rId1" Type="http://schemas.openxmlformats.org/officeDocument/2006/relationships/slideLayout" Target="../slideLayouts/slideLayout269.xml"/><Relationship Id="rId6" Type="http://schemas.openxmlformats.org/officeDocument/2006/relationships/slideLayout" Target="../slideLayouts/slideLayout274.xml"/><Relationship Id="rId11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73.xml"/><Relationship Id="rId10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2.xml"/><Relationship Id="rId9" Type="http://schemas.openxmlformats.org/officeDocument/2006/relationships/slideLayout" Target="../slideLayouts/slideLayout277.xml"/></Relationships>
</file>

<file path=ppt/slideMasters/_rels/slideMaster4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8.xml"/><Relationship Id="rId13" Type="http://schemas.openxmlformats.org/officeDocument/2006/relationships/theme" Target="../theme/theme41.xml"/><Relationship Id="rId3" Type="http://schemas.openxmlformats.org/officeDocument/2006/relationships/slideLayout" Target="../slideLayouts/slideLayout283.xml"/><Relationship Id="rId7" Type="http://schemas.openxmlformats.org/officeDocument/2006/relationships/slideLayout" Target="../slideLayouts/slideLayout287.xml"/><Relationship Id="rId12" Type="http://schemas.openxmlformats.org/officeDocument/2006/relationships/slideLayout" Target="../slideLayouts/slideLayout292.xml"/><Relationship Id="rId2" Type="http://schemas.openxmlformats.org/officeDocument/2006/relationships/slideLayout" Target="../slideLayouts/slideLayout282.xml"/><Relationship Id="rId1" Type="http://schemas.openxmlformats.org/officeDocument/2006/relationships/slideLayout" Target="../slideLayouts/slideLayout281.xml"/><Relationship Id="rId6" Type="http://schemas.openxmlformats.org/officeDocument/2006/relationships/slideLayout" Target="../slideLayouts/slideLayout286.xml"/><Relationship Id="rId11" Type="http://schemas.openxmlformats.org/officeDocument/2006/relationships/slideLayout" Target="../slideLayouts/slideLayout291.xml"/><Relationship Id="rId5" Type="http://schemas.openxmlformats.org/officeDocument/2006/relationships/slideLayout" Target="../slideLayouts/slideLayout285.xml"/><Relationship Id="rId10" Type="http://schemas.openxmlformats.org/officeDocument/2006/relationships/slideLayout" Target="../slideLayouts/slideLayout290.xml"/><Relationship Id="rId4" Type="http://schemas.openxmlformats.org/officeDocument/2006/relationships/slideLayout" Target="../slideLayouts/slideLayout284.xml"/><Relationship Id="rId9" Type="http://schemas.openxmlformats.org/officeDocument/2006/relationships/slideLayout" Target="../slideLayouts/slideLayout289.xml"/></Relationships>
</file>

<file path=ppt/slideMasters/_rels/slideMaster4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0.xml"/><Relationship Id="rId13" Type="http://schemas.openxmlformats.org/officeDocument/2006/relationships/theme" Target="../theme/theme42.xml"/><Relationship Id="rId3" Type="http://schemas.openxmlformats.org/officeDocument/2006/relationships/slideLayout" Target="../slideLayouts/slideLayout295.xml"/><Relationship Id="rId7" Type="http://schemas.openxmlformats.org/officeDocument/2006/relationships/slideLayout" Target="../slideLayouts/slideLayout299.xml"/><Relationship Id="rId12" Type="http://schemas.openxmlformats.org/officeDocument/2006/relationships/slideLayout" Target="../slideLayouts/slideLayout304.xml"/><Relationship Id="rId2" Type="http://schemas.openxmlformats.org/officeDocument/2006/relationships/slideLayout" Target="../slideLayouts/slideLayout294.xml"/><Relationship Id="rId1" Type="http://schemas.openxmlformats.org/officeDocument/2006/relationships/slideLayout" Target="../slideLayouts/slideLayout293.xml"/><Relationship Id="rId6" Type="http://schemas.openxmlformats.org/officeDocument/2006/relationships/slideLayout" Target="../slideLayouts/slideLayout298.xml"/><Relationship Id="rId11" Type="http://schemas.openxmlformats.org/officeDocument/2006/relationships/slideLayout" Target="../slideLayouts/slideLayout303.xml"/><Relationship Id="rId5" Type="http://schemas.openxmlformats.org/officeDocument/2006/relationships/slideLayout" Target="../slideLayouts/slideLayout297.xml"/><Relationship Id="rId10" Type="http://schemas.openxmlformats.org/officeDocument/2006/relationships/slideLayout" Target="../slideLayouts/slideLayout302.xml"/><Relationship Id="rId4" Type="http://schemas.openxmlformats.org/officeDocument/2006/relationships/slideLayout" Target="../slideLayouts/slideLayout296.xml"/><Relationship Id="rId9" Type="http://schemas.openxmlformats.org/officeDocument/2006/relationships/slideLayout" Target="../slideLayouts/slideLayout301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180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5328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325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833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81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6076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099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  <p:sldLayoutId id="2147483887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1658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215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540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8649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50480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3736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CD6F45A-2F30-44FC-B9DF-B34C4E2BB675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2020-08-31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02CDD-9E47-4A26-9E07-E9B6C5C6732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9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10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610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  <p:sldLayoutId id="2147483910" r:id="rId7"/>
    <p:sldLayoutId id="2147483911" r:id="rId8"/>
    <p:sldLayoutId id="2147483912" r:id="rId9"/>
    <p:sldLayoutId id="2147483913" r:id="rId10"/>
    <p:sldLayoutId id="2147483914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Line 13"/>
          <p:cNvSpPr>
            <a:spLocks noChangeShapeType="1"/>
          </p:cNvSpPr>
          <p:nvPr userDrawn="1"/>
        </p:nvSpPr>
        <p:spPr bwMode="auto">
          <a:xfrm>
            <a:off x="146051" y="6623050"/>
            <a:ext cx="11711516" cy="0"/>
          </a:xfrm>
          <a:prstGeom prst="line">
            <a:avLst/>
          </a:prstGeom>
          <a:noFill/>
          <a:ln w="12700" cap="rnd">
            <a:solidFill>
              <a:schemeClr val="bg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 smtClean="0">
              <a:solidFill>
                <a:srgbClr val="000000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5251" y="260350"/>
            <a:ext cx="11089216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4418" y="1125538"/>
            <a:ext cx="10943167" cy="4970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ko-KR" smtClean="0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301067" y="6613526"/>
            <a:ext cx="3860800" cy="180975"/>
          </a:xfrm>
          <a:prstGeom prst="rect">
            <a:avLst/>
          </a:prstGeom>
          <a:noFill/>
          <a:ln>
            <a:noFill/>
          </a:ln>
          <a:effectLst>
            <a:outerShdw dist="127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000">
                <a:solidFill>
                  <a:schemeClr val="bg2"/>
                </a:solidFill>
                <a:latin typeface="Arial Black" panose="020B0A040201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mtClean="0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1034" name="Line 10"/>
          <p:cNvSpPr>
            <a:spLocks noChangeShapeType="1"/>
          </p:cNvSpPr>
          <p:nvPr userDrawn="1"/>
        </p:nvSpPr>
        <p:spPr bwMode="auto">
          <a:xfrm>
            <a:off x="143934" y="836613"/>
            <a:ext cx="11711517" cy="0"/>
          </a:xfrm>
          <a:prstGeom prst="line">
            <a:avLst/>
          </a:prstGeom>
          <a:noFill/>
          <a:ln w="12700" cap="rnd">
            <a:solidFill>
              <a:schemeClr val="bg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 smtClean="0">
              <a:solidFill>
                <a:srgbClr val="000000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 userDrawn="1"/>
        </p:nvSpPr>
        <p:spPr bwMode="auto">
          <a:xfrm>
            <a:off x="143934" y="333375"/>
            <a:ext cx="11808884" cy="0"/>
          </a:xfrm>
          <a:prstGeom prst="line">
            <a:avLst/>
          </a:prstGeom>
          <a:noFill/>
          <a:ln w="12700" cap="rnd">
            <a:solidFill>
              <a:schemeClr val="bg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 smtClean="0">
              <a:solidFill>
                <a:srgbClr val="000000"/>
              </a:solidFill>
            </a:endParaRPr>
          </a:p>
        </p:txBody>
      </p:sp>
      <p:sp>
        <p:nvSpPr>
          <p:cNvPr id="1039" name="AutoShape 15"/>
          <p:cNvSpPr>
            <a:spLocks noChangeArrowheads="1"/>
          </p:cNvSpPr>
          <p:nvPr userDrawn="1"/>
        </p:nvSpPr>
        <p:spPr bwMode="auto">
          <a:xfrm>
            <a:off x="11377084" y="6526213"/>
            <a:ext cx="768349" cy="215900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 smtClean="0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27885" y="6491289"/>
            <a:ext cx="670983" cy="314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200" b="1">
                <a:solidFill>
                  <a:schemeClr val="bg1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F2E0AAE-2626-4273-8477-6AA8D04C7AA2}" type="slidenum">
              <a:rPr lang="ko-KR" altLang="en-US" smtClean="0">
                <a:solidFill>
                  <a:srgbClr val="FFFFF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688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29" r:id="rId2"/>
    <p:sldLayoutId id="2147483930" r:id="rId3"/>
    <p:sldLayoutId id="2147483931" r:id="rId4"/>
    <p:sldLayoutId id="2147483932" r:id="rId5"/>
    <p:sldLayoutId id="2147483933" r:id="rId6"/>
    <p:sldLayoutId id="2147483934" r:id="rId7"/>
    <p:sldLayoutId id="2147483935" r:id="rId8"/>
    <p:sldLayoutId id="2147483936" r:id="rId9"/>
    <p:sldLayoutId id="2147483937" r:id="rId10"/>
    <p:sldLayoutId id="2147483938" r:id="rId11"/>
  </p:sldLayoutIdLst>
  <p:hf hdr="0" dt="0"/>
  <p:txStyles>
    <p:titleStyle>
      <a:lvl1pPr algn="l" rtl="0" fontAlgn="base" latinLnBrk="1">
        <a:spcBef>
          <a:spcPct val="0"/>
        </a:spcBef>
        <a:spcAft>
          <a:spcPct val="0"/>
        </a:spcAft>
        <a:defRPr kumimoji="1" sz="28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2pPr>
      <a:lvl3pPr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3pPr>
      <a:lvl4pPr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4pPr>
      <a:lvl5pPr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9pPr>
    </p:titleStyle>
    <p:bodyStyle>
      <a:lvl1pPr marL="342900" indent="-342900" algn="l" rtl="0" fontAlgn="base" latinLnBrk="1">
        <a:spcBef>
          <a:spcPct val="20000"/>
        </a:spcBef>
        <a:spcAft>
          <a:spcPct val="0"/>
        </a:spcAft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 latinLnBrk="1">
        <a:spcBef>
          <a:spcPct val="20000"/>
        </a:spcBef>
        <a:spcAft>
          <a:spcPct val="0"/>
        </a:spcAft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 latinLnBrk="1">
        <a:spcBef>
          <a:spcPct val="20000"/>
        </a:spcBef>
        <a:spcAft>
          <a:spcPct val="0"/>
        </a:spcAft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 latinLnBrk="1">
        <a:spcBef>
          <a:spcPct val="20000"/>
        </a:spcBef>
        <a:spcAft>
          <a:spcPct val="0"/>
        </a:spcAft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Line 13"/>
          <p:cNvSpPr>
            <a:spLocks noChangeShapeType="1"/>
          </p:cNvSpPr>
          <p:nvPr userDrawn="1"/>
        </p:nvSpPr>
        <p:spPr bwMode="auto">
          <a:xfrm>
            <a:off x="146051" y="6623050"/>
            <a:ext cx="11711516" cy="0"/>
          </a:xfrm>
          <a:prstGeom prst="line">
            <a:avLst/>
          </a:prstGeom>
          <a:noFill/>
          <a:ln w="12700" cap="rnd">
            <a:solidFill>
              <a:schemeClr val="bg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 smtClean="0">
              <a:solidFill>
                <a:srgbClr val="000000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5251" y="260350"/>
            <a:ext cx="11089216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4418" y="1125538"/>
            <a:ext cx="10943167" cy="4970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ko-KR" smtClean="0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301067" y="6613526"/>
            <a:ext cx="3860800" cy="180975"/>
          </a:xfrm>
          <a:prstGeom prst="rect">
            <a:avLst/>
          </a:prstGeom>
          <a:noFill/>
          <a:ln>
            <a:noFill/>
          </a:ln>
          <a:effectLst>
            <a:outerShdw dist="127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000">
                <a:solidFill>
                  <a:schemeClr val="bg2"/>
                </a:solidFill>
                <a:latin typeface="Arial Black" panose="020B0A040201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mtClean="0">
                <a:solidFill>
                  <a:srgbClr val="808080"/>
                </a:solidFill>
              </a:rPr>
              <a:t>JSP 2.0 Programming</a:t>
            </a:r>
          </a:p>
        </p:txBody>
      </p:sp>
      <p:sp>
        <p:nvSpPr>
          <p:cNvPr id="1034" name="Line 10"/>
          <p:cNvSpPr>
            <a:spLocks noChangeShapeType="1"/>
          </p:cNvSpPr>
          <p:nvPr userDrawn="1"/>
        </p:nvSpPr>
        <p:spPr bwMode="auto">
          <a:xfrm>
            <a:off x="143934" y="836613"/>
            <a:ext cx="11711517" cy="0"/>
          </a:xfrm>
          <a:prstGeom prst="line">
            <a:avLst/>
          </a:prstGeom>
          <a:noFill/>
          <a:ln w="12700" cap="rnd">
            <a:solidFill>
              <a:schemeClr val="bg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 smtClean="0">
              <a:solidFill>
                <a:srgbClr val="000000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 userDrawn="1"/>
        </p:nvSpPr>
        <p:spPr bwMode="auto">
          <a:xfrm>
            <a:off x="143934" y="333375"/>
            <a:ext cx="11808884" cy="0"/>
          </a:xfrm>
          <a:prstGeom prst="line">
            <a:avLst/>
          </a:prstGeom>
          <a:noFill/>
          <a:ln w="12700" cap="rnd">
            <a:solidFill>
              <a:schemeClr val="bg2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 smtClean="0">
              <a:solidFill>
                <a:srgbClr val="000000"/>
              </a:solidFill>
            </a:endParaRPr>
          </a:p>
        </p:txBody>
      </p:sp>
      <p:sp>
        <p:nvSpPr>
          <p:cNvPr id="1039" name="AutoShape 15"/>
          <p:cNvSpPr>
            <a:spLocks noChangeArrowheads="1"/>
          </p:cNvSpPr>
          <p:nvPr userDrawn="1"/>
        </p:nvSpPr>
        <p:spPr bwMode="auto">
          <a:xfrm>
            <a:off x="11377084" y="6526213"/>
            <a:ext cx="768349" cy="215900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 smtClean="0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27885" y="6491289"/>
            <a:ext cx="670983" cy="314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200" b="1">
                <a:solidFill>
                  <a:schemeClr val="bg1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F2E0AAE-2626-4273-8477-6AA8D04C7AA2}" type="slidenum">
              <a:rPr lang="ko-KR" altLang="en-US" smtClean="0">
                <a:solidFill>
                  <a:srgbClr val="FFFFF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41" r:id="rId2"/>
    <p:sldLayoutId id="2147483942" r:id="rId3"/>
    <p:sldLayoutId id="2147483943" r:id="rId4"/>
    <p:sldLayoutId id="2147483944" r:id="rId5"/>
    <p:sldLayoutId id="2147483945" r:id="rId6"/>
    <p:sldLayoutId id="2147483946" r:id="rId7"/>
    <p:sldLayoutId id="2147483947" r:id="rId8"/>
    <p:sldLayoutId id="2147483948" r:id="rId9"/>
    <p:sldLayoutId id="2147483949" r:id="rId10"/>
    <p:sldLayoutId id="2147483950" r:id="rId11"/>
  </p:sldLayoutIdLst>
  <p:hf hdr="0" dt="0"/>
  <p:txStyles>
    <p:titleStyle>
      <a:lvl1pPr algn="l" rtl="0" fontAlgn="base" latinLnBrk="1">
        <a:spcBef>
          <a:spcPct val="0"/>
        </a:spcBef>
        <a:spcAft>
          <a:spcPct val="0"/>
        </a:spcAft>
        <a:defRPr kumimoji="1" sz="28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2pPr>
      <a:lvl3pPr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3pPr>
      <a:lvl4pPr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4pPr>
      <a:lvl5pPr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HY헤드라인M" panose="02030600000101010101" pitchFamily="18" charset="-127"/>
          <a:ea typeface="HY헤드라인M" panose="02030600000101010101" pitchFamily="18" charset="-127"/>
        </a:defRPr>
      </a:lvl9pPr>
    </p:titleStyle>
    <p:bodyStyle>
      <a:lvl1pPr marL="342900" indent="-342900" algn="l" rtl="0" fontAlgn="base" latinLnBrk="1">
        <a:spcBef>
          <a:spcPct val="20000"/>
        </a:spcBef>
        <a:spcAft>
          <a:spcPct val="0"/>
        </a:spcAft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 latinLnBrk="1">
        <a:spcBef>
          <a:spcPct val="20000"/>
        </a:spcBef>
        <a:spcAft>
          <a:spcPct val="0"/>
        </a:spcAft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 latinLnBrk="1">
        <a:spcBef>
          <a:spcPct val="20000"/>
        </a:spcBef>
        <a:spcAft>
          <a:spcPct val="0"/>
        </a:spcAft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 latinLnBrk="1">
        <a:spcBef>
          <a:spcPct val="20000"/>
        </a:spcBef>
        <a:spcAft>
          <a:spcPct val="0"/>
        </a:spcAft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내지블루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8107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 </a:t>
            </a:r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안녕하세요 </a:t>
            </a:r>
          </a:p>
        </p:txBody>
      </p:sp>
      <p:sp>
        <p:nvSpPr>
          <p:cNvPr id="119812" name="Rectangle 4"/>
          <p:cNvSpPr>
            <a:spLocks noChangeArrowheads="1"/>
          </p:cNvSpPr>
          <p:nvPr userDrawn="1"/>
        </p:nvSpPr>
        <p:spPr bwMode="auto">
          <a:xfrm>
            <a:off x="0" y="6656388"/>
            <a:ext cx="12192000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lIns="91046" tIns="45523" rIns="91046" bIns="45523" anchor="b"/>
          <a:lstStyle>
            <a:lvl1pPr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ko-KR" sz="1300" smtClean="0">
                <a:solidFill>
                  <a:srgbClr val="FFFFFF"/>
                </a:solidFill>
              </a:rPr>
              <a:t> </a:t>
            </a:r>
            <a:fld id="{8C438174-3C51-4C92-BAE1-457EAF12C8AB}" type="slidenum">
              <a:rPr lang="en-US" altLang="ko-KR" sz="1300" smtClean="0">
                <a:solidFill>
                  <a:srgbClr val="FFFFFF"/>
                </a:solidFill>
              </a:rPr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 sz="1300" smtClean="0">
              <a:solidFill>
                <a:srgbClr val="FFFFFF"/>
              </a:solidFill>
            </a:endParaRPr>
          </a:p>
        </p:txBody>
      </p:sp>
      <p:sp>
        <p:nvSpPr>
          <p:cNvPr id="11981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785533" y="96838"/>
            <a:ext cx="7918451" cy="62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593681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6" r:id="rId1"/>
    <p:sldLayoutId id="2147483977" r:id="rId2"/>
    <p:sldLayoutId id="2147483978" r:id="rId3"/>
    <p:sldLayoutId id="2147483979" r:id="rId4"/>
    <p:sldLayoutId id="2147483980" r:id="rId5"/>
    <p:sldLayoutId id="2147483981" r:id="rId6"/>
    <p:sldLayoutId id="2147483982" r:id="rId7"/>
    <p:sldLayoutId id="2147483983" r:id="rId8"/>
    <p:sldLayoutId id="2147483984" r:id="rId9"/>
    <p:sldLayoutId id="2147483985" r:id="rId10"/>
    <p:sldLayoutId id="2147483986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4"/>
        </a:buBlip>
        <a:defRPr kumimoji="1" sz="3200">
          <a:solidFill>
            <a:srgbClr val="00008E"/>
          </a:solidFill>
          <a:latin typeface="+mn-lt"/>
          <a:ea typeface="+mn-ea"/>
          <a:cs typeface="+mn-cs"/>
        </a:defRPr>
      </a:lvl1pPr>
      <a:lvl2pPr marL="358775" indent="-179388" algn="l" rtl="0" eaLnBrk="0" fontAlgn="base" latinLnBrk="1" hangingPunct="0">
        <a:spcBef>
          <a:spcPct val="20000"/>
        </a:spcBef>
        <a:spcAft>
          <a:spcPct val="0"/>
        </a:spcAft>
        <a:buBlip>
          <a:blip r:embed="rId15"/>
        </a:buBlip>
        <a:defRPr kumimoji="1" sz="1600">
          <a:solidFill>
            <a:schemeClr val="tx1"/>
          </a:solidFill>
          <a:latin typeface="+mn-lt"/>
          <a:ea typeface="+mn-ea"/>
        </a:defRPr>
      </a:lvl2pPr>
      <a:lvl3pPr marL="538163" indent="376238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5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717550" indent="6540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4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내지블루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8107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 </a:t>
            </a:r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안녕하세요 </a:t>
            </a:r>
          </a:p>
        </p:txBody>
      </p:sp>
      <p:sp>
        <p:nvSpPr>
          <p:cNvPr id="119812" name="Rectangle 4"/>
          <p:cNvSpPr>
            <a:spLocks noChangeArrowheads="1"/>
          </p:cNvSpPr>
          <p:nvPr userDrawn="1"/>
        </p:nvSpPr>
        <p:spPr bwMode="auto">
          <a:xfrm>
            <a:off x="0" y="6656388"/>
            <a:ext cx="12192000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lIns="91046" tIns="45523" rIns="91046" bIns="45523" anchor="b"/>
          <a:lstStyle>
            <a:lvl1pPr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ko-KR" sz="1300" smtClean="0">
                <a:solidFill>
                  <a:srgbClr val="FFFFFF"/>
                </a:solidFill>
              </a:rPr>
              <a:t> </a:t>
            </a:r>
            <a:fld id="{8C438174-3C51-4C92-BAE1-457EAF12C8AB}" type="slidenum">
              <a:rPr lang="en-US" altLang="ko-KR" sz="1300" smtClean="0">
                <a:solidFill>
                  <a:srgbClr val="FFFFFF"/>
                </a:solidFill>
              </a:rPr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 sz="1300" smtClean="0">
              <a:solidFill>
                <a:srgbClr val="FFFFFF"/>
              </a:solidFill>
            </a:endParaRPr>
          </a:p>
        </p:txBody>
      </p:sp>
      <p:sp>
        <p:nvSpPr>
          <p:cNvPr id="11981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785533" y="96838"/>
            <a:ext cx="7918451" cy="62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31892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8" r:id="rId1"/>
    <p:sldLayoutId id="2147483989" r:id="rId2"/>
    <p:sldLayoutId id="2147483990" r:id="rId3"/>
    <p:sldLayoutId id="2147483991" r:id="rId4"/>
    <p:sldLayoutId id="2147483992" r:id="rId5"/>
    <p:sldLayoutId id="2147483993" r:id="rId6"/>
    <p:sldLayoutId id="2147483994" r:id="rId7"/>
    <p:sldLayoutId id="2147483995" r:id="rId8"/>
    <p:sldLayoutId id="2147483996" r:id="rId9"/>
    <p:sldLayoutId id="2147483997" r:id="rId10"/>
    <p:sldLayoutId id="2147483998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4"/>
        </a:buBlip>
        <a:defRPr kumimoji="1" sz="3200">
          <a:solidFill>
            <a:srgbClr val="00008E"/>
          </a:solidFill>
          <a:latin typeface="+mn-lt"/>
          <a:ea typeface="+mn-ea"/>
          <a:cs typeface="+mn-cs"/>
        </a:defRPr>
      </a:lvl1pPr>
      <a:lvl2pPr marL="358775" indent="-179388" algn="l" rtl="0" eaLnBrk="0" fontAlgn="base" latinLnBrk="1" hangingPunct="0">
        <a:spcBef>
          <a:spcPct val="20000"/>
        </a:spcBef>
        <a:spcAft>
          <a:spcPct val="0"/>
        </a:spcAft>
        <a:buBlip>
          <a:blip r:embed="rId15"/>
        </a:buBlip>
        <a:defRPr kumimoji="1" sz="1600">
          <a:solidFill>
            <a:schemeClr val="tx1"/>
          </a:solidFill>
          <a:latin typeface="+mn-lt"/>
          <a:ea typeface="+mn-ea"/>
        </a:defRPr>
      </a:lvl2pPr>
      <a:lvl3pPr marL="538163" indent="376238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5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717550" indent="6540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4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내지블루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8107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 </a:t>
            </a:r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안녕하세요 </a:t>
            </a:r>
          </a:p>
        </p:txBody>
      </p:sp>
      <p:sp>
        <p:nvSpPr>
          <p:cNvPr id="119812" name="Rectangle 4"/>
          <p:cNvSpPr>
            <a:spLocks noChangeArrowheads="1"/>
          </p:cNvSpPr>
          <p:nvPr userDrawn="1"/>
        </p:nvSpPr>
        <p:spPr bwMode="auto">
          <a:xfrm>
            <a:off x="0" y="6656388"/>
            <a:ext cx="12192000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lIns="91046" tIns="45523" rIns="91046" bIns="45523" anchor="b"/>
          <a:lstStyle>
            <a:lvl1pPr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ko-KR" sz="1300" smtClean="0">
                <a:solidFill>
                  <a:srgbClr val="FFFFFF"/>
                </a:solidFill>
              </a:rPr>
              <a:t> </a:t>
            </a:r>
            <a:fld id="{8C438174-3C51-4C92-BAE1-457EAF12C8AB}" type="slidenum">
              <a:rPr lang="en-US" altLang="ko-KR" sz="1300" smtClean="0">
                <a:solidFill>
                  <a:srgbClr val="FFFFFF"/>
                </a:solidFill>
              </a:rPr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 sz="1300" smtClean="0">
              <a:solidFill>
                <a:srgbClr val="FFFFFF"/>
              </a:solidFill>
            </a:endParaRPr>
          </a:p>
        </p:txBody>
      </p:sp>
      <p:sp>
        <p:nvSpPr>
          <p:cNvPr id="11981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785533" y="96838"/>
            <a:ext cx="7918451" cy="62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227124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0" r:id="rId1"/>
    <p:sldLayoutId id="2147484001" r:id="rId2"/>
    <p:sldLayoutId id="2147484002" r:id="rId3"/>
    <p:sldLayoutId id="2147484003" r:id="rId4"/>
    <p:sldLayoutId id="2147484004" r:id="rId5"/>
    <p:sldLayoutId id="2147484005" r:id="rId6"/>
    <p:sldLayoutId id="2147484006" r:id="rId7"/>
    <p:sldLayoutId id="2147484007" r:id="rId8"/>
    <p:sldLayoutId id="2147484008" r:id="rId9"/>
    <p:sldLayoutId id="2147484009" r:id="rId10"/>
    <p:sldLayoutId id="2147484010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4"/>
        </a:buBlip>
        <a:defRPr kumimoji="1" sz="3200">
          <a:solidFill>
            <a:srgbClr val="00008E"/>
          </a:solidFill>
          <a:latin typeface="+mn-lt"/>
          <a:ea typeface="+mn-ea"/>
          <a:cs typeface="+mn-cs"/>
        </a:defRPr>
      </a:lvl1pPr>
      <a:lvl2pPr marL="358775" indent="-179388" algn="l" rtl="0" eaLnBrk="0" fontAlgn="base" latinLnBrk="1" hangingPunct="0">
        <a:spcBef>
          <a:spcPct val="20000"/>
        </a:spcBef>
        <a:spcAft>
          <a:spcPct val="0"/>
        </a:spcAft>
        <a:buBlip>
          <a:blip r:embed="rId15"/>
        </a:buBlip>
        <a:defRPr kumimoji="1" sz="1600">
          <a:solidFill>
            <a:schemeClr val="tx1"/>
          </a:solidFill>
          <a:latin typeface="+mn-lt"/>
          <a:ea typeface="+mn-ea"/>
        </a:defRPr>
      </a:lvl2pPr>
      <a:lvl3pPr marL="538163" indent="376238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5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717550" indent="6540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4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내지블루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8107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 </a:t>
            </a:r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안녕하세요 </a:t>
            </a:r>
          </a:p>
        </p:txBody>
      </p:sp>
      <p:sp>
        <p:nvSpPr>
          <p:cNvPr id="119812" name="Rectangle 4"/>
          <p:cNvSpPr>
            <a:spLocks noChangeArrowheads="1"/>
          </p:cNvSpPr>
          <p:nvPr userDrawn="1"/>
        </p:nvSpPr>
        <p:spPr bwMode="auto">
          <a:xfrm>
            <a:off x="0" y="6656388"/>
            <a:ext cx="12192000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lIns="91046" tIns="45523" rIns="91046" bIns="45523" anchor="b"/>
          <a:lstStyle>
            <a:lvl1pPr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ko-KR" sz="1300" smtClean="0">
                <a:solidFill>
                  <a:srgbClr val="FFFFFF"/>
                </a:solidFill>
              </a:rPr>
              <a:t> </a:t>
            </a:r>
            <a:fld id="{8C438174-3C51-4C92-BAE1-457EAF12C8AB}" type="slidenum">
              <a:rPr lang="en-US" altLang="ko-KR" sz="1300" smtClean="0">
                <a:solidFill>
                  <a:srgbClr val="FFFFFF"/>
                </a:solidFill>
              </a:rPr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 sz="1300" smtClean="0">
              <a:solidFill>
                <a:srgbClr val="FFFFFF"/>
              </a:solidFill>
            </a:endParaRPr>
          </a:p>
        </p:txBody>
      </p:sp>
      <p:sp>
        <p:nvSpPr>
          <p:cNvPr id="11981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785533" y="96838"/>
            <a:ext cx="7918451" cy="62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65986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4" r:id="rId3"/>
    <p:sldLayoutId id="2147484015" r:id="rId4"/>
    <p:sldLayoutId id="2147484016" r:id="rId5"/>
    <p:sldLayoutId id="2147484017" r:id="rId6"/>
    <p:sldLayoutId id="2147484018" r:id="rId7"/>
    <p:sldLayoutId id="2147484019" r:id="rId8"/>
    <p:sldLayoutId id="2147484020" r:id="rId9"/>
    <p:sldLayoutId id="2147484021" r:id="rId10"/>
    <p:sldLayoutId id="2147484022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4"/>
        </a:buBlip>
        <a:defRPr kumimoji="1" sz="3200">
          <a:solidFill>
            <a:srgbClr val="00008E"/>
          </a:solidFill>
          <a:latin typeface="+mn-lt"/>
          <a:ea typeface="+mn-ea"/>
          <a:cs typeface="+mn-cs"/>
        </a:defRPr>
      </a:lvl1pPr>
      <a:lvl2pPr marL="358775" indent="-179388" algn="l" rtl="0" eaLnBrk="0" fontAlgn="base" latinLnBrk="1" hangingPunct="0">
        <a:spcBef>
          <a:spcPct val="20000"/>
        </a:spcBef>
        <a:spcAft>
          <a:spcPct val="0"/>
        </a:spcAft>
        <a:buBlip>
          <a:blip r:embed="rId15"/>
        </a:buBlip>
        <a:defRPr kumimoji="1" sz="1600">
          <a:solidFill>
            <a:schemeClr val="tx1"/>
          </a:solidFill>
          <a:latin typeface="+mn-lt"/>
          <a:ea typeface="+mn-ea"/>
        </a:defRPr>
      </a:lvl2pPr>
      <a:lvl3pPr marL="538163" indent="376238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5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717550" indent="6540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4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내지블루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8107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 </a:t>
            </a:r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안녕하세요 </a:t>
            </a:r>
          </a:p>
        </p:txBody>
      </p:sp>
      <p:sp>
        <p:nvSpPr>
          <p:cNvPr id="119812" name="Rectangle 4"/>
          <p:cNvSpPr>
            <a:spLocks noChangeArrowheads="1"/>
          </p:cNvSpPr>
          <p:nvPr userDrawn="1"/>
        </p:nvSpPr>
        <p:spPr bwMode="auto">
          <a:xfrm>
            <a:off x="0" y="6656388"/>
            <a:ext cx="12192000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lIns="91046" tIns="45523" rIns="91046" bIns="45523" anchor="b"/>
          <a:lstStyle>
            <a:lvl1pPr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ko-KR" sz="1300" smtClean="0">
                <a:solidFill>
                  <a:srgbClr val="FFFFFF"/>
                </a:solidFill>
              </a:rPr>
              <a:t> </a:t>
            </a:r>
            <a:fld id="{8C438174-3C51-4C92-BAE1-457EAF12C8AB}" type="slidenum">
              <a:rPr lang="en-US" altLang="ko-KR" sz="1300" smtClean="0">
                <a:solidFill>
                  <a:srgbClr val="FFFFFF"/>
                </a:solidFill>
              </a:rPr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 sz="1300" smtClean="0">
              <a:solidFill>
                <a:srgbClr val="FFFFFF"/>
              </a:solidFill>
            </a:endParaRPr>
          </a:p>
        </p:txBody>
      </p:sp>
      <p:sp>
        <p:nvSpPr>
          <p:cNvPr id="11981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785533" y="96838"/>
            <a:ext cx="7918451" cy="62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98733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  <p:sldLayoutId id="2147484030" r:id="rId7"/>
    <p:sldLayoutId id="2147484031" r:id="rId8"/>
    <p:sldLayoutId id="2147484032" r:id="rId9"/>
    <p:sldLayoutId id="2147484033" r:id="rId10"/>
    <p:sldLayoutId id="2147484034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4"/>
        </a:buBlip>
        <a:defRPr kumimoji="1" sz="3200">
          <a:solidFill>
            <a:srgbClr val="00008E"/>
          </a:solidFill>
          <a:latin typeface="+mn-lt"/>
          <a:ea typeface="+mn-ea"/>
          <a:cs typeface="+mn-cs"/>
        </a:defRPr>
      </a:lvl1pPr>
      <a:lvl2pPr marL="358775" indent="-179388" algn="l" rtl="0" eaLnBrk="0" fontAlgn="base" latinLnBrk="1" hangingPunct="0">
        <a:spcBef>
          <a:spcPct val="20000"/>
        </a:spcBef>
        <a:spcAft>
          <a:spcPct val="0"/>
        </a:spcAft>
        <a:buBlip>
          <a:blip r:embed="rId15"/>
        </a:buBlip>
        <a:defRPr kumimoji="1" sz="1600">
          <a:solidFill>
            <a:schemeClr val="tx1"/>
          </a:solidFill>
          <a:latin typeface="+mn-lt"/>
          <a:ea typeface="+mn-ea"/>
        </a:defRPr>
      </a:lvl2pPr>
      <a:lvl3pPr marL="538163" indent="376238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5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717550" indent="6540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4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내지블루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8107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 </a:t>
            </a:r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안녕하세요 </a:t>
            </a:r>
          </a:p>
        </p:txBody>
      </p:sp>
      <p:sp>
        <p:nvSpPr>
          <p:cNvPr id="119812" name="Rectangle 4"/>
          <p:cNvSpPr>
            <a:spLocks noChangeArrowheads="1"/>
          </p:cNvSpPr>
          <p:nvPr userDrawn="1"/>
        </p:nvSpPr>
        <p:spPr bwMode="auto">
          <a:xfrm>
            <a:off x="0" y="6656388"/>
            <a:ext cx="12192000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lIns="91046" tIns="45523" rIns="91046" bIns="45523" anchor="b"/>
          <a:lstStyle>
            <a:lvl1pPr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ko-KR" sz="1300" smtClean="0">
                <a:solidFill>
                  <a:srgbClr val="FFFFFF"/>
                </a:solidFill>
              </a:rPr>
              <a:t> </a:t>
            </a:r>
            <a:fld id="{8C438174-3C51-4C92-BAE1-457EAF12C8AB}" type="slidenum">
              <a:rPr lang="en-US" altLang="ko-KR" sz="1300" smtClean="0">
                <a:solidFill>
                  <a:srgbClr val="FFFFFF"/>
                </a:solidFill>
              </a:rPr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 sz="1300" smtClean="0">
              <a:solidFill>
                <a:srgbClr val="FFFFFF"/>
              </a:solidFill>
            </a:endParaRPr>
          </a:p>
        </p:txBody>
      </p:sp>
      <p:sp>
        <p:nvSpPr>
          <p:cNvPr id="11981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785533" y="96838"/>
            <a:ext cx="7918451" cy="62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73286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  <p:sldLayoutId id="2147484042" r:id="rId7"/>
    <p:sldLayoutId id="2147484043" r:id="rId8"/>
    <p:sldLayoutId id="2147484044" r:id="rId9"/>
    <p:sldLayoutId id="2147484045" r:id="rId10"/>
    <p:sldLayoutId id="2147484046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4"/>
        </a:buBlip>
        <a:defRPr kumimoji="1" sz="3200">
          <a:solidFill>
            <a:srgbClr val="00008E"/>
          </a:solidFill>
          <a:latin typeface="+mn-lt"/>
          <a:ea typeface="+mn-ea"/>
          <a:cs typeface="+mn-cs"/>
        </a:defRPr>
      </a:lvl1pPr>
      <a:lvl2pPr marL="358775" indent="-179388" algn="l" rtl="0" eaLnBrk="0" fontAlgn="base" latinLnBrk="1" hangingPunct="0">
        <a:spcBef>
          <a:spcPct val="20000"/>
        </a:spcBef>
        <a:spcAft>
          <a:spcPct val="0"/>
        </a:spcAft>
        <a:buBlip>
          <a:blip r:embed="rId15"/>
        </a:buBlip>
        <a:defRPr kumimoji="1" sz="1600">
          <a:solidFill>
            <a:schemeClr val="tx1"/>
          </a:solidFill>
          <a:latin typeface="+mn-lt"/>
          <a:ea typeface="+mn-ea"/>
        </a:defRPr>
      </a:lvl2pPr>
      <a:lvl3pPr marL="538163" indent="376238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5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717550" indent="6540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4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내지블루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8107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 </a:t>
            </a:r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안녕하세요 </a:t>
            </a:r>
          </a:p>
        </p:txBody>
      </p:sp>
      <p:sp>
        <p:nvSpPr>
          <p:cNvPr id="119812" name="Rectangle 4"/>
          <p:cNvSpPr>
            <a:spLocks noChangeArrowheads="1"/>
          </p:cNvSpPr>
          <p:nvPr userDrawn="1"/>
        </p:nvSpPr>
        <p:spPr bwMode="auto">
          <a:xfrm>
            <a:off x="0" y="6656388"/>
            <a:ext cx="12192000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lIns="91046" tIns="45523" rIns="91046" bIns="45523" anchor="b"/>
          <a:lstStyle>
            <a:lvl1pPr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ko-KR" sz="1300" smtClean="0">
                <a:solidFill>
                  <a:srgbClr val="FFFFFF"/>
                </a:solidFill>
              </a:rPr>
              <a:t> </a:t>
            </a:r>
            <a:fld id="{8C438174-3C51-4C92-BAE1-457EAF12C8AB}" type="slidenum">
              <a:rPr lang="en-US" altLang="ko-KR" sz="1300" smtClean="0">
                <a:solidFill>
                  <a:srgbClr val="FFFFFF"/>
                </a:solidFill>
              </a:rPr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 sz="1300" smtClean="0">
              <a:solidFill>
                <a:srgbClr val="FFFFFF"/>
              </a:solidFill>
            </a:endParaRPr>
          </a:p>
        </p:txBody>
      </p:sp>
      <p:sp>
        <p:nvSpPr>
          <p:cNvPr id="11981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785533" y="96838"/>
            <a:ext cx="7918451" cy="62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04803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4"/>
        </a:buBlip>
        <a:defRPr kumimoji="1" sz="3200">
          <a:solidFill>
            <a:srgbClr val="00008E"/>
          </a:solidFill>
          <a:latin typeface="+mn-lt"/>
          <a:ea typeface="+mn-ea"/>
          <a:cs typeface="+mn-cs"/>
        </a:defRPr>
      </a:lvl1pPr>
      <a:lvl2pPr marL="358775" indent="-179388" algn="l" rtl="0" eaLnBrk="0" fontAlgn="base" latinLnBrk="1" hangingPunct="0">
        <a:spcBef>
          <a:spcPct val="20000"/>
        </a:spcBef>
        <a:spcAft>
          <a:spcPct val="0"/>
        </a:spcAft>
        <a:buBlip>
          <a:blip r:embed="rId15"/>
        </a:buBlip>
        <a:defRPr kumimoji="1" sz="1600">
          <a:solidFill>
            <a:schemeClr val="tx1"/>
          </a:solidFill>
          <a:latin typeface="+mn-lt"/>
          <a:ea typeface="+mn-ea"/>
        </a:defRPr>
      </a:lvl2pPr>
      <a:lvl3pPr marL="538163" indent="376238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5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717550" indent="6540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4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5874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내지블루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8107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 </a:t>
            </a:r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안녕하세요 </a:t>
            </a:r>
          </a:p>
        </p:txBody>
      </p:sp>
      <p:sp>
        <p:nvSpPr>
          <p:cNvPr id="119812" name="Rectangle 4"/>
          <p:cNvSpPr>
            <a:spLocks noChangeArrowheads="1"/>
          </p:cNvSpPr>
          <p:nvPr userDrawn="1"/>
        </p:nvSpPr>
        <p:spPr bwMode="auto">
          <a:xfrm>
            <a:off x="0" y="6656388"/>
            <a:ext cx="12192000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lIns="91046" tIns="45523" rIns="91046" bIns="45523" anchor="b"/>
          <a:lstStyle>
            <a:lvl1pPr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ko-KR" sz="1300" smtClean="0">
                <a:solidFill>
                  <a:srgbClr val="FFFFFF"/>
                </a:solidFill>
              </a:rPr>
              <a:t> </a:t>
            </a:r>
            <a:fld id="{8C438174-3C51-4C92-BAE1-457EAF12C8AB}" type="slidenum">
              <a:rPr lang="en-US" altLang="ko-KR" sz="1300" smtClean="0">
                <a:solidFill>
                  <a:srgbClr val="FFFFFF"/>
                </a:solidFill>
              </a:rPr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 sz="1300" smtClean="0">
              <a:solidFill>
                <a:srgbClr val="FFFFFF"/>
              </a:solidFill>
            </a:endParaRPr>
          </a:p>
        </p:txBody>
      </p:sp>
      <p:sp>
        <p:nvSpPr>
          <p:cNvPr id="11981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785533" y="96838"/>
            <a:ext cx="7918451" cy="62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042724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4"/>
        </a:buBlip>
        <a:defRPr kumimoji="1" sz="3200">
          <a:solidFill>
            <a:srgbClr val="00008E"/>
          </a:solidFill>
          <a:latin typeface="+mn-lt"/>
          <a:ea typeface="+mn-ea"/>
          <a:cs typeface="+mn-cs"/>
        </a:defRPr>
      </a:lvl1pPr>
      <a:lvl2pPr marL="358775" indent="-179388" algn="l" rtl="0" eaLnBrk="0" fontAlgn="base" latinLnBrk="1" hangingPunct="0">
        <a:spcBef>
          <a:spcPct val="20000"/>
        </a:spcBef>
        <a:spcAft>
          <a:spcPct val="0"/>
        </a:spcAft>
        <a:buBlip>
          <a:blip r:embed="rId15"/>
        </a:buBlip>
        <a:defRPr kumimoji="1" sz="1600">
          <a:solidFill>
            <a:schemeClr val="tx1"/>
          </a:solidFill>
          <a:latin typeface="+mn-lt"/>
          <a:ea typeface="+mn-ea"/>
        </a:defRPr>
      </a:lvl2pPr>
      <a:lvl3pPr marL="538163" indent="376238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5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717550" indent="6540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4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내지블루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81076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 </a:t>
            </a:r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안녕하세요 </a:t>
            </a:r>
          </a:p>
        </p:txBody>
      </p:sp>
      <p:sp>
        <p:nvSpPr>
          <p:cNvPr id="119812" name="Rectangle 4"/>
          <p:cNvSpPr>
            <a:spLocks noChangeArrowheads="1"/>
          </p:cNvSpPr>
          <p:nvPr userDrawn="1"/>
        </p:nvSpPr>
        <p:spPr bwMode="auto">
          <a:xfrm>
            <a:off x="0" y="6656388"/>
            <a:ext cx="12192000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lIns="91046" tIns="45523" rIns="91046" bIns="45523" anchor="b"/>
          <a:lstStyle>
            <a:lvl1pPr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defTabSz="908050" eaLnBrk="0" hangingPunct="0"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defTabSz="908050" eaLnBrk="0" fontAlgn="base" hangingPunct="0">
              <a:spcBef>
                <a:spcPct val="50000"/>
              </a:spcBef>
              <a:spcAft>
                <a:spcPct val="0"/>
              </a:spcAft>
              <a:buFont typeface="Wingdings" panose="05000000000000000000" pitchFamily="2" charset="2"/>
              <a:defRPr kumimoji="1" sz="15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ko-KR" sz="1300" smtClean="0">
                <a:solidFill>
                  <a:srgbClr val="FFFFFF"/>
                </a:solidFill>
              </a:rPr>
              <a:t> </a:t>
            </a:r>
            <a:fld id="{8C438174-3C51-4C92-BAE1-457EAF12C8AB}" type="slidenum">
              <a:rPr lang="en-US" altLang="ko-KR" sz="1300" smtClean="0">
                <a:solidFill>
                  <a:srgbClr val="FFFFFF"/>
                </a:solidFill>
              </a:rPr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 sz="1300" smtClean="0">
              <a:solidFill>
                <a:srgbClr val="FFFFFF"/>
              </a:solidFill>
            </a:endParaRPr>
          </a:p>
        </p:txBody>
      </p:sp>
      <p:sp>
        <p:nvSpPr>
          <p:cNvPr id="11981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785533" y="96838"/>
            <a:ext cx="7918451" cy="62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228692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2" r:id="rId1"/>
    <p:sldLayoutId id="2147484073" r:id="rId2"/>
    <p:sldLayoutId id="2147484074" r:id="rId3"/>
    <p:sldLayoutId id="2147484075" r:id="rId4"/>
    <p:sldLayoutId id="2147484076" r:id="rId5"/>
    <p:sldLayoutId id="2147484077" r:id="rId6"/>
    <p:sldLayoutId id="2147484078" r:id="rId7"/>
    <p:sldLayoutId id="2147484079" r:id="rId8"/>
    <p:sldLayoutId id="2147484080" r:id="rId9"/>
    <p:sldLayoutId id="2147484081" r:id="rId10"/>
    <p:sldLayoutId id="2147484082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3000">
          <a:solidFill>
            <a:srgbClr val="FFFF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4"/>
        </a:buBlip>
        <a:defRPr kumimoji="1" sz="3200">
          <a:solidFill>
            <a:srgbClr val="00008E"/>
          </a:solidFill>
          <a:latin typeface="+mn-lt"/>
          <a:ea typeface="+mn-ea"/>
          <a:cs typeface="+mn-cs"/>
        </a:defRPr>
      </a:lvl1pPr>
      <a:lvl2pPr marL="358775" indent="-179388" algn="l" rtl="0" eaLnBrk="0" fontAlgn="base" latinLnBrk="1" hangingPunct="0">
        <a:spcBef>
          <a:spcPct val="20000"/>
        </a:spcBef>
        <a:spcAft>
          <a:spcPct val="0"/>
        </a:spcAft>
        <a:buBlip>
          <a:blip r:embed="rId15"/>
        </a:buBlip>
        <a:defRPr kumimoji="1" sz="1600">
          <a:solidFill>
            <a:schemeClr val="tx1"/>
          </a:solidFill>
          <a:latin typeface="+mn-lt"/>
          <a:ea typeface="+mn-ea"/>
        </a:defRPr>
      </a:lvl2pPr>
      <a:lvl3pPr marL="538163" indent="376238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500">
          <a:solidFill>
            <a:schemeClr val="tx1"/>
          </a:solidFill>
          <a:latin typeface="굴림" pitchFamily="50" charset="-127"/>
          <a:ea typeface="굴림" pitchFamily="50" charset="-127"/>
        </a:defRPr>
      </a:lvl3pPr>
      <a:lvl4pPr marL="717550" indent="6540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400">
          <a:solidFill>
            <a:schemeClr val="tx1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굴림" pitchFamily="50" charset="-127"/>
          <a:ea typeface="굴림" pitchFamily="50" charset="-127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7" name="Freeform 57"/>
          <p:cNvSpPr>
            <a:spLocks noEditPoints="1"/>
          </p:cNvSpPr>
          <p:nvPr/>
        </p:nvSpPr>
        <p:spPr bwMode="gray">
          <a:xfrm>
            <a:off x="527051" y="188913"/>
            <a:ext cx="1536700" cy="792162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56" name="AutoShape 56"/>
          <p:cNvSpPr>
            <a:spLocks noChangeArrowheads="1"/>
          </p:cNvSpPr>
          <p:nvPr/>
        </p:nvSpPr>
        <p:spPr bwMode="gray">
          <a:xfrm>
            <a:off x="220134" y="144464"/>
            <a:ext cx="11755967" cy="6454775"/>
          </a:xfrm>
          <a:prstGeom prst="roundRect">
            <a:avLst>
              <a:gd name="adj" fmla="val 4287"/>
            </a:avLst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 bwMode="black">
          <a:xfrm>
            <a:off x="711200" y="228600"/>
            <a:ext cx="10871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en-US" altLang="ko-KR" smtClean="0"/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143000"/>
            <a:ext cx="109728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altLang="ko-KR" smtClean="0"/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fld id="{3B3CA7FD-A697-4255-A94B-9C1DC1B3CE8F}" type="slidenum">
              <a:rPr lang="en-US" altLang="ko-KR">
                <a:solidFill>
                  <a:srgbClr val="113F71"/>
                </a:solidFill>
              </a:rPr>
              <a:pPr fontAlgn="base" latinLnBrk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58" name="Line 58"/>
          <p:cNvSpPr>
            <a:spLocks noChangeShapeType="1"/>
          </p:cNvSpPr>
          <p:nvPr/>
        </p:nvSpPr>
        <p:spPr bwMode="gray">
          <a:xfrm>
            <a:off x="624418" y="981076"/>
            <a:ext cx="11034183" cy="9525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4252384" y="6596064"/>
            <a:ext cx="3352800" cy="22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1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2309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  <p:sldLayoutId id="2147484085" r:id="rId2"/>
    <p:sldLayoutId id="2147484086" r:id="rId3"/>
    <p:sldLayoutId id="2147484087" r:id="rId4"/>
    <p:sldLayoutId id="2147484088" r:id="rId5"/>
    <p:sldLayoutId id="2147484089" r:id="rId6"/>
    <p:sldLayoutId id="2147484090" r:id="rId7"/>
    <p:sldLayoutId id="2147484091" r:id="rId8"/>
    <p:sldLayoutId id="2147484092" r:id="rId9"/>
    <p:sldLayoutId id="2147484093" r:id="rId10"/>
    <p:sldLayoutId id="2147484094" r:id="rId11"/>
  </p:sldLayoutIdLst>
  <p:hf hdr="0" ftr="0" dt="0"/>
  <p:txStyles>
    <p:titleStyle>
      <a:lvl1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2pPr>
      <a:lvl3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3pPr>
      <a:lvl4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4pPr>
      <a:lvl5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5pPr>
      <a:lvl6pPr marL="4572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11000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7" name="Freeform 57"/>
          <p:cNvSpPr>
            <a:spLocks noEditPoints="1"/>
          </p:cNvSpPr>
          <p:nvPr/>
        </p:nvSpPr>
        <p:spPr bwMode="gray">
          <a:xfrm>
            <a:off x="527051" y="188913"/>
            <a:ext cx="1536700" cy="792162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56" name="AutoShape 56"/>
          <p:cNvSpPr>
            <a:spLocks noChangeArrowheads="1"/>
          </p:cNvSpPr>
          <p:nvPr/>
        </p:nvSpPr>
        <p:spPr bwMode="gray">
          <a:xfrm>
            <a:off x="220134" y="144464"/>
            <a:ext cx="11755967" cy="6454775"/>
          </a:xfrm>
          <a:prstGeom prst="roundRect">
            <a:avLst>
              <a:gd name="adj" fmla="val 4287"/>
            </a:avLst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 bwMode="black">
          <a:xfrm>
            <a:off x="711200" y="228600"/>
            <a:ext cx="10871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en-US" altLang="ko-KR" smtClean="0"/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143000"/>
            <a:ext cx="109728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altLang="ko-KR" smtClean="0"/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fld id="{3B3CA7FD-A697-4255-A94B-9C1DC1B3CE8F}" type="slidenum">
              <a:rPr lang="en-US" altLang="ko-KR">
                <a:solidFill>
                  <a:srgbClr val="113F71"/>
                </a:solidFill>
              </a:rPr>
              <a:pPr fontAlgn="base" latinLnBrk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58" name="Line 58"/>
          <p:cNvSpPr>
            <a:spLocks noChangeShapeType="1"/>
          </p:cNvSpPr>
          <p:nvPr/>
        </p:nvSpPr>
        <p:spPr bwMode="gray">
          <a:xfrm>
            <a:off x="624418" y="981076"/>
            <a:ext cx="11034183" cy="9525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4252384" y="6596064"/>
            <a:ext cx="3352800" cy="22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1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736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hf hdr="0" ftr="0" dt="0"/>
  <p:txStyles>
    <p:titleStyle>
      <a:lvl1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2pPr>
      <a:lvl3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3pPr>
      <a:lvl4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4pPr>
      <a:lvl5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5pPr>
      <a:lvl6pPr marL="4572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11000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7" name="Freeform 57"/>
          <p:cNvSpPr>
            <a:spLocks noEditPoints="1"/>
          </p:cNvSpPr>
          <p:nvPr/>
        </p:nvSpPr>
        <p:spPr bwMode="gray">
          <a:xfrm>
            <a:off x="527051" y="188913"/>
            <a:ext cx="1536700" cy="792162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56" name="AutoShape 56"/>
          <p:cNvSpPr>
            <a:spLocks noChangeArrowheads="1"/>
          </p:cNvSpPr>
          <p:nvPr/>
        </p:nvSpPr>
        <p:spPr bwMode="gray">
          <a:xfrm>
            <a:off x="220134" y="144464"/>
            <a:ext cx="11755967" cy="6454775"/>
          </a:xfrm>
          <a:prstGeom prst="roundRect">
            <a:avLst>
              <a:gd name="adj" fmla="val 4287"/>
            </a:avLst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 bwMode="black">
          <a:xfrm>
            <a:off x="711200" y="228600"/>
            <a:ext cx="10871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en-US" altLang="ko-KR" smtClean="0"/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143000"/>
            <a:ext cx="109728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altLang="ko-KR" smtClean="0"/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fld id="{3B3CA7FD-A697-4255-A94B-9C1DC1B3CE8F}" type="slidenum">
              <a:rPr lang="en-US" altLang="ko-KR">
                <a:solidFill>
                  <a:srgbClr val="113F71"/>
                </a:solidFill>
              </a:rPr>
              <a:pPr fontAlgn="base" latinLnBrk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58" name="Line 58"/>
          <p:cNvSpPr>
            <a:spLocks noChangeShapeType="1"/>
          </p:cNvSpPr>
          <p:nvPr/>
        </p:nvSpPr>
        <p:spPr bwMode="gray">
          <a:xfrm>
            <a:off x="624418" y="981076"/>
            <a:ext cx="11034183" cy="9525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4252384" y="6596064"/>
            <a:ext cx="3352800" cy="22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1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259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8" r:id="rId1"/>
    <p:sldLayoutId id="2147484109" r:id="rId2"/>
    <p:sldLayoutId id="2147484110" r:id="rId3"/>
    <p:sldLayoutId id="2147484111" r:id="rId4"/>
    <p:sldLayoutId id="2147484112" r:id="rId5"/>
    <p:sldLayoutId id="2147484113" r:id="rId6"/>
    <p:sldLayoutId id="2147484114" r:id="rId7"/>
    <p:sldLayoutId id="2147484115" r:id="rId8"/>
    <p:sldLayoutId id="2147484116" r:id="rId9"/>
    <p:sldLayoutId id="2147484117" r:id="rId10"/>
    <p:sldLayoutId id="2147484118" r:id="rId11"/>
  </p:sldLayoutIdLst>
  <p:hf hdr="0" ftr="0" dt="0"/>
  <p:txStyles>
    <p:titleStyle>
      <a:lvl1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2pPr>
      <a:lvl3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3pPr>
      <a:lvl4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4pPr>
      <a:lvl5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5pPr>
      <a:lvl6pPr marL="4572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11000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7" name="Freeform 57"/>
          <p:cNvSpPr>
            <a:spLocks noEditPoints="1"/>
          </p:cNvSpPr>
          <p:nvPr/>
        </p:nvSpPr>
        <p:spPr bwMode="gray">
          <a:xfrm>
            <a:off x="527051" y="188913"/>
            <a:ext cx="1536700" cy="792162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56" name="AutoShape 56"/>
          <p:cNvSpPr>
            <a:spLocks noChangeArrowheads="1"/>
          </p:cNvSpPr>
          <p:nvPr/>
        </p:nvSpPr>
        <p:spPr bwMode="gray">
          <a:xfrm>
            <a:off x="220134" y="144464"/>
            <a:ext cx="11755967" cy="6454775"/>
          </a:xfrm>
          <a:prstGeom prst="roundRect">
            <a:avLst>
              <a:gd name="adj" fmla="val 4287"/>
            </a:avLst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 bwMode="black">
          <a:xfrm>
            <a:off x="711200" y="228600"/>
            <a:ext cx="10871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en-US" altLang="ko-KR" smtClean="0"/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143000"/>
            <a:ext cx="109728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altLang="ko-KR" smtClean="0"/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fld id="{3B3CA7FD-A697-4255-A94B-9C1DC1B3CE8F}" type="slidenum">
              <a:rPr lang="en-US" altLang="ko-KR">
                <a:solidFill>
                  <a:srgbClr val="113F71"/>
                </a:solidFill>
              </a:rPr>
              <a:pPr fontAlgn="base" latinLnBrk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58" name="Line 58"/>
          <p:cNvSpPr>
            <a:spLocks noChangeShapeType="1"/>
          </p:cNvSpPr>
          <p:nvPr/>
        </p:nvSpPr>
        <p:spPr bwMode="gray">
          <a:xfrm>
            <a:off x="624418" y="981076"/>
            <a:ext cx="11034183" cy="9525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4252384" y="6596064"/>
            <a:ext cx="3352800" cy="22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1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481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0" r:id="rId1"/>
    <p:sldLayoutId id="2147484121" r:id="rId2"/>
    <p:sldLayoutId id="2147484122" r:id="rId3"/>
    <p:sldLayoutId id="2147484123" r:id="rId4"/>
    <p:sldLayoutId id="2147484124" r:id="rId5"/>
    <p:sldLayoutId id="2147484125" r:id="rId6"/>
    <p:sldLayoutId id="2147484126" r:id="rId7"/>
    <p:sldLayoutId id="2147484127" r:id="rId8"/>
    <p:sldLayoutId id="2147484128" r:id="rId9"/>
    <p:sldLayoutId id="2147484129" r:id="rId10"/>
    <p:sldLayoutId id="2147484130" r:id="rId11"/>
  </p:sldLayoutIdLst>
  <p:hf hdr="0" ftr="0" dt="0"/>
  <p:txStyles>
    <p:titleStyle>
      <a:lvl1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2pPr>
      <a:lvl3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3pPr>
      <a:lvl4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4pPr>
      <a:lvl5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5pPr>
      <a:lvl6pPr marL="4572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11000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7" name="Freeform 57"/>
          <p:cNvSpPr>
            <a:spLocks noEditPoints="1"/>
          </p:cNvSpPr>
          <p:nvPr/>
        </p:nvSpPr>
        <p:spPr bwMode="gray">
          <a:xfrm>
            <a:off x="527051" y="188913"/>
            <a:ext cx="1536700" cy="792162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56" name="AutoShape 56"/>
          <p:cNvSpPr>
            <a:spLocks noChangeArrowheads="1"/>
          </p:cNvSpPr>
          <p:nvPr/>
        </p:nvSpPr>
        <p:spPr bwMode="gray">
          <a:xfrm>
            <a:off x="220134" y="144464"/>
            <a:ext cx="11755967" cy="6454775"/>
          </a:xfrm>
          <a:prstGeom prst="roundRect">
            <a:avLst>
              <a:gd name="adj" fmla="val 4287"/>
            </a:avLst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 bwMode="black">
          <a:xfrm>
            <a:off x="711200" y="228600"/>
            <a:ext cx="10871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en-US" altLang="ko-KR" smtClean="0"/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143000"/>
            <a:ext cx="109728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altLang="ko-KR" smtClean="0"/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fld id="{3B3CA7FD-A697-4255-A94B-9C1DC1B3CE8F}" type="slidenum">
              <a:rPr lang="en-US" altLang="ko-KR">
                <a:solidFill>
                  <a:srgbClr val="113F71"/>
                </a:solidFill>
              </a:rPr>
              <a:pPr fontAlgn="base" latinLnBrk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58" name="Line 58"/>
          <p:cNvSpPr>
            <a:spLocks noChangeShapeType="1"/>
          </p:cNvSpPr>
          <p:nvPr/>
        </p:nvSpPr>
        <p:spPr bwMode="gray">
          <a:xfrm>
            <a:off x="624418" y="981076"/>
            <a:ext cx="11034183" cy="9525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4252384" y="6596064"/>
            <a:ext cx="3352800" cy="22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1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532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2" r:id="rId1"/>
    <p:sldLayoutId id="2147484133" r:id="rId2"/>
    <p:sldLayoutId id="2147484134" r:id="rId3"/>
    <p:sldLayoutId id="2147484135" r:id="rId4"/>
    <p:sldLayoutId id="2147484136" r:id="rId5"/>
    <p:sldLayoutId id="2147484137" r:id="rId6"/>
    <p:sldLayoutId id="2147484138" r:id="rId7"/>
    <p:sldLayoutId id="2147484139" r:id="rId8"/>
    <p:sldLayoutId id="2147484140" r:id="rId9"/>
    <p:sldLayoutId id="2147484141" r:id="rId10"/>
    <p:sldLayoutId id="2147484142" r:id="rId11"/>
  </p:sldLayoutIdLst>
  <p:hf hdr="0" ftr="0" dt="0"/>
  <p:txStyles>
    <p:titleStyle>
      <a:lvl1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2pPr>
      <a:lvl3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3pPr>
      <a:lvl4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4pPr>
      <a:lvl5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5pPr>
      <a:lvl6pPr marL="4572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11000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7" name="Freeform 57"/>
          <p:cNvSpPr>
            <a:spLocks noEditPoints="1"/>
          </p:cNvSpPr>
          <p:nvPr/>
        </p:nvSpPr>
        <p:spPr bwMode="gray">
          <a:xfrm>
            <a:off x="527051" y="188913"/>
            <a:ext cx="1536700" cy="792162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56" name="AutoShape 56"/>
          <p:cNvSpPr>
            <a:spLocks noChangeArrowheads="1"/>
          </p:cNvSpPr>
          <p:nvPr/>
        </p:nvSpPr>
        <p:spPr bwMode="gray">
          <a:xfrm>
            <a:off x="220134" y="144464"/>
            <a:ext cx="11755967" cy="6454775"/>
          </a:xfrm>
          <a:prstGeom prst="roundRect">
            <a:avLst>
              <a:gd name="adj" fmla="val 4287"/>
            </a:avLst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 bwMode="black">
          <a:xfrm>
            <a:off x="711200" y="228600"/>
            <a:ext cx="10871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en-US" altLang="ko-KR" smtClean="0"/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143000"/>
            <a:ext cx="109728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altLang="ko-KR" smtClean="0"/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fld id="{3B3CA7FD-A697-4255-A94B-9C1DC1B3CE8F}" type="slidenum">
              <a:rPr lang="en-US" altLang="ko-KR">
                <a:solidFill>
                  <a:srgbClr val="113F71"/>
                </a:solidFill>
              </a:rPr>
              <a:pPr fontAlgn="base" latinLnBrk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58" name="Line 58"/>
          <p:cNvSpPr>
            <a:spLocks noChangeShapeType="1"/>
          </p:cNvSpPr>
          <p:nvPr/>
        </p:nvSpPr>
        <p:spPr bwMode="gray">
          <a:xfrm>
            <a:off x="624418" y="981076"/>
            <a:ext cx="11034183" cy="9525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4252384" y="6596064"/>
            <a:ext cx="3352800" cy="22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1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5188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4" r:id="rId1"/>
    <p:sldLayoutId id="2147484145" r:id="rId2"/>
    <p:sldLayoutId id="2147484146" r:id="rId3"/>
    <p:sldLayoutId id="2147484147" r:id="rId4"/>
    <p:sldLayoutId id="2147484148" r:id="rId5"/>
    <p:sldLayoutId id="2147484149" r:id="rId6"/>
    <p:sldLayoutId id="2147484150" r:id="rId7"/>
    <p:sldLayoutId id="2147484151" r:id="rId8"/>
    <p:sldLayoutId id="2147484152" r:id="rId9"/>
    <p:sldLayoutId id="2147484153" r:id="rId10"/>
    <p:sldLayoutId id="2147484154" r:id="rId11"/>
  </p:sldLayoutIdLst>
  <p:hf hdr="0" ftr="0" dt="0"/>
  <p:txStyles>
    <p:titleStyle>
      <a:lvl1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2pPr>
      <a:lvl3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3pPr>
      <a:lvl4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4pPr>
      <a:lvl5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5pPr>
      <a:lvl6pPr marL="4572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11000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7" name="Freeform 57"/>
          <p:cNvSpPr>
            <a:spLocks noEditPoints="1"/>
          </p:cNvSpPr>
          <p:nvPr/>
        </p:nvSpPr>
        <p:spPr bwMode="gray">
          <a:xfrm>
            <a:off x="527051" y="188913"/>
            <a:ext cx="1536700" cy="792162"/>
          </a:xfrm>
          <a:custGeom>
            <a:avLst/>
            <a:gdLst/>
            <a:ahLst/>
            <a:cxnLst>
              <a:cxn ang="0">
                <a:pos x="2598" y="1124"/>
              </a:cxn>
              <a:cxn ang="0">
                <a:pos x="2508" y="918"/>
              </a:cxn>
              <a:cxn ang="0">
                <a:pos x="2382" y="724"/>
              </a:cxn>
              <a:cxn ang="0">
                <a:pos x="2208" y="496"/>
              </a:cxn>
              <a:cxn ang="0">
                <a:pos x="1984" y="426"/>
              </a:cxn>
              <a:cxn ang="0">
                <a:pos x="1940" y="136"/>
              </a:cxn>
              <a:cxn ang="0">
                <a:pos x="1578" y="20"/>
              </a:cxn>
              <a:cxn ang="0">
                <a:pos x="1452" y="126"/>
              </a:cxn>
              <a:cxn ang="0">
                <a:pos x="1386" y="328"/>
              </a:cxn>
              <a:cxn ang="0">
                <a:pos x="1378" y="494"/>
              </a:cxn>
              <a:cxn ang="0">
                <a:pos x="1272" y="606"/>
              </a:cxn>
              <a:cxn ang="0">
                <a:pos x="1294" y="554"/>
              </a:cxn>
              <a:cxn ang="0">
                <a:pos x="1308" y="476"/>
              </a:cxn>
              <a:cxn ang="0">
                <a:pos x="1286" y="312"/>
              </a:cxn>
              <a:cxn ang="0">
                <a:pos x="1316" y="298"/>
              </a:cxn>
              <a:cxn ang="0">
                <a:pos x="1262" y="178"/>
              </a:cxn>
              <a:cxn ang="0">
                <a:pos x="1248" y="158"/>
              </a:cxn>
              <a:cxn ang="0">
                <a:pos x="1172" y="118"/>
              </a:cxn>
              <a:cxn ang="0">
                <a:pos x="1044" y="102"/>
              </a:cxn>
              <a:cxn ang="0">
                <a:pos x="940" y="86"/>
              </a:cxn>
              <a:cxn ang="0">
                <a:pos x="770" y="152"/>
              </a:cxn>
              <a:cxn ang="0">
                <a:pos x="598" y="414"/>
              </a:cxn>
              <a:cxn ang="0">
                <a:pos x="616" y="594"/>
              </a:cxn>
              <a:cxn ang="0">
                <a:pos x="654" y="672"/>
              </a:cxn>
              <a:cxn ang="0">
                <a:pos x="696" y="728"/>
              </a:cxn>
              <a:cxn ang="0">
                <a:pos x="740" y="910"/>
              </a:cxn>
              <a:cxn ang="0">
                <a:pos x="658" y="838"/>
              </a:cxn>
              <a:cxn ang="0">
                <a:pos x="614" y="892"/>
              </a:cxn>
              <a:cxn ang="0">
                <a:pos x="548" y="932"/>
              </a:cxn>
              <a:cxn ang="0">
                <a:pos x="436" y="1028"/>
              </a:cxn>
              <a:cxn ang="0">
                <a:pos x="360" y="1094"/>
              </a:cxn>
              <a:cxn ang="0">
                <a:pos x="54" y="1496"/>
              </a:cxn>
              <a:cxn ang="0">
                <a:pos x="66" y="2106"/>
              </a:cxn>
              <a:cxn ang="0">
                <a:pos x="1044" y="984"/>
              </a:cxn>
              <a:cxn ang="0">
                <a:pos x="1096" y="1004"/>
              </a:cxn>
              <a:cxn ang="0">
                <a:pos x="990" y="1064"/>
              </a:cxn>
              <a:cxn ang="0">
                <a:pos x="1048" y="1204"/>
              </a:cxn>
              <a:cxn ang="0">
                <a:pos x="1366" y="2078"/>
              </a:cxn>
              <a:cxn ang="0">
                <a:pos x="1064" y="1392"/>
              </a:cxn>
              <a:cxn ang="0">
                <a:pos x="1096" y="1212"/>
              </a:cxn>
              <a:cxn ang="0">
                <a:pos x="1374" y="1900"/>
              </a:cxn>
              <a:cxn ang="0">
                <a:pos x="1808" y="1070"/>
              </a:cxn>
              <a:cxn ang="0">
                <a:pos x="1774" y="1290"/>
              </a:cxn>
              <a:cxn ang="0">
                <a:pos x="1646" y="1240"/>
              </a:cxn>
              <a:cxn ang="0">
                <a:pos x="1552" y="1036"/>
              </a:cxn>
              <a:cxn ang="0">
                <a:pos x="1380" y="1080"/>
              </a:cxn>
              <a:cxn ang="0">
                <a:pos x="1428" y="748"/>
              </a:cxn>
              <a:cxn ang="0">
                <a:pos x="1512" y="628"/>
              </a:cxn>
              <a:cxn ang="0">
                <a:pos x="1660" y="1058"/>
              </a:cxn>
              <a:cxn ang="0">
                <a:pos x="1750" y="1124"/>
              </a:cxn>
              <a:cxn ang="0">
                <a:pos x="1812" y="878"/>
              </a:cxn>
              <a:cxn ang="0">
                <a:pos x="1908" y="694"/>
              </a:cxn>
              <a:cxn ang="0">
                <a:pos x="2100" y="872"/>
              </a:cxn>
              <a:cxn ang="0">
                <a:pos x="2382" y="1386"/>
              </a:cxn>
              <a:cxn ang="0">
                <a:pos x="2280" y="1128"/>
              </a:cxn>
              <a:cxn ang="0">
                <a:pos x="2320" y="1208"/>
              </a:cxn>
              <a:cxn ang="0">
                <a:pos x="2376" y="1290"/>
              </a:cxn>
              <a:cxn ang="0">
                <a:pos x="2380" y="1300"/>
              </a:cxn>
              <a:cxn ang="0">
                <a:pos x="2386" y="1312"/>
              </a:cxn>
              <a:cxn ang="0">
                <a:pos x="2398" y="1324"/>
              </a:cxn>
            </a:cxnLst>
            <a:rect l="0" t="0" r="r" b="b"/>
            <a:pathLst>
              <a:path w="3482" h="2308">
                <a:moveTo>
                  <a:pt x="3278" y="1750"/>
                </a:moveTo>
                <a:lnTo>
                  <a:pt x="3482" y="1144"/>
                </a:lnTo>
                <a:lnTo>
                  <a:pt x="3414" y="1126"/>
                </a:lnTo>
                <a:lnTo>
                  <a:pt x="2642" y="1152"/>
                </a:lnTo>
                <a:lnTo>
                  <a:pt x="2640" y="1150"/>
                </a:lnTo>
                <a:lnTo>
                  <a:pt x="2638" y="1148"/>
                </a:lnTo>
                <a:lnTo>
                  <a:pt x="2630" y="1144"/>
                </a:lnTo>
                <a:lnTo>
                  <a:pt x="2622" y="1142"/>
                </a:lnTo>
                <a:lnTo>
                  <a:pt x="2618" y="1136"/>
                </a:lnTo>
                <a:lnTo>
                  <a:pt x="2612" y="1132"/>
                </a:lnTo>
                <a:lnTo>
                  <a:pt x="2606" y="1128"/>
                </a:lnTo>
                <a:lnTo>
                  <a:pt x="2598" y="1124"/>
                </a:lnTo>
                <a:lnTo>
                  <a:pt x="2592" y="1122"/>
                </a:lnTo>
                <a:lnTo>
                  <a:pt x="2608" y="1100"/>
                </a:lnTo>
                <a:lnTo>
                  <a:pt x="2620" y="1076"/>
                </a:lnTo>
                <a:lnTo>
                  <a:pt x="2622" y="1050"/>
                </a:lnTo>
                <a:lnTo>
                  <a:pt x="2620" y="1040"/>
                </a:lnTo>
                <a:lnTo>
                  <a:pt x="2618" y="1032"/>
                </a:lnTo>
                <a:lnTo>
                  <a:pt x="2604" y="998"/>
                </a:lnTo>
                <a:lnTo>
                  <a:pt x="2586" y="970"/>
                </a:lnTo>
                <a:lnTo>
                  <a:pt x="2566" y="950"/>
                </a:lnTo>
                <a:lnTo>
                  <a:pt x="2546" y="934"/>
                </a:lnTo>
                <a:lnTo>
                  <a:pt x="2526" y="924"/>
                </a:lnTo>
                <a:lnTo>
                  <a:pt x="2508" y="918"/>
                </a:lnTo>
                <a:lnTo>
                  <a:pt x="2494" y="916"/>
                </a:lnTo>
                <a:lnTo>
                  <a:pt x="2484" y="914"/>
                </a:lnTo>
                <a:lnTo>
                  <a:pt x="2480" y="914"/>
                </a:lnTo>
                <a:lnTo>
                  <a:pt x="2428" y="798"/>
                </a:lnTo>
                <a:lnTo>
                  <a:pt x="2424" y="778"/>
                </a:lnTo>
                <a:lnTo>
                  <a:pt x="2416" y="768"/>
                </a:lnTo>
                <a:lnTo>
                  <a:pt x="2408" y="762"/>
                </a:lnTo>
                <a:lnTo>
                  <a:pt x="2400" y="760"/>
                </a:lnTo>
                <a:lnTo>
                  <a:pt x="2398" y="760"/>
                </a:lnTo>
                <a:lnTo>
                  <a:pt x="2396" y="754"/>
                </a:lnTo>
                <a:lnTo>
                  <a:pt x="2390" y="742"/>
                </a:lnTo>
                <a:lnTo>
                  <a:pt x="2382" y="724"/>
                </a:lnTo>
                <a:lnTo>
                  <a:pt x="2368" y="698"/>
                </a:lnTo>
                <a:lnTo>
                  <a:pt x="2352" y="670"/>
                </a:lnTo>
                <a:lnTo>
                  <a:pt x="2338" y="638"/>
                </a:lnTo>
                <a:lnTo>
                  <a:pt x="2328" y="610"/>
                </a:lnTo>
                <a:lnTo>
                  <a:pt x="2320" y="580"/>
                </a:lnTo>
                <a:lnTo>
                  <a:pt x="2308" y="550"/>
                </a:lnTo>
                <a:lnTo>
                  <a:pt x="2290" y="518"/>
                </a:lnTo>
                <a:lnTo>
                  <a:pt x="2272" y="500"/>
                </a:lnTo>
                <a:lnTo>
                  <a:pt x="2256" y="490"/>
                </a:lnTo>
                <a:lnTo>
                  <a:pt x="2238" y="488"/>
                </a:lnTo>
                <a:lnTo>
                  <a:pt x="2222" y="492"/>
                </a:lnTo>
                <a:lnTo>
                  <a:pt x="2208" y="496"/>
                </a:lnTo>
                <a:lnTo>
                  <a:pt x="2200" y="502"/>
                </a:lnTo>
                <a:lnTo>
                  <a:pt x="2196" y="504"/>
                </a:lnTo>
                <a:lnTo>
                  <a:pt x="2134" y="480"/>
                </a:lnTo>
                <a:lnTo>
                  <a:pt x="2072" y="466"/>
                </a:lnTo>
                <a:lnTo>
                  <a:pt x="2014" y="458"/>
                </a:lnTo>
                <a:lnTo>
                  <a:pt x="1998" y="456"/>
                </a:lnTo>
                <a:lnTo>
                  <a:pt x="1982" y="454"/>
                </a:lnTo>
                <a:lnTo>
                  <a:pt x="1982" y="454"/>
                </a:lnTo>
                <a:lnTo>
                  <a:pt x="1980" y="454"/>
                </a:lnTo>
                <a:lnTo>
                  <a:pt x="1982" y="432"/>
                </a:lnTo>
                <a:lnTo>
                  <a:pt x="1980" y="410"/>
                </a:lnTo>
                <a:lnTo>
                  <a:pt x="1984" y="426"/>
                </a:lnTo>
                <a:lnTo>
                  <a:pt x="1984" y="440"/>
                </a:lnTo>
                <a:lnTo>
                  <a:pt x="1982" y="452"/>
                </a:lnTo>
                <a:lnTo>
                  <a:pt x="1996" y="410"/>
                </a:lnTo>
                <a:lnTo>
                  <a:pt x="2006" y="366"/>
                </a:lnTo>
                <a:lnTo>
                  <a:pt x="2008" y="320"/>
                </a:lnTo>
                <a:lnTo>
                  <a:pt x="2002" y="284"/>
                </a:lnTo>
                <a:lnTo>
                  <a:pt x="1992" y="250"/>
                </a:lnTo>
                <a:lnTo>
                  <a:pt x="1978" y="216"/>
                </a:lnTo>
                <a:lnTo>
                  <a:pt x="1970" y="190"/>
                </a:lnTo>
                <a:lnTo>
                  <a:pt x="1962" y="170"/>
                </a:lnTo>
                <a:lnTo>
                  <a:pt x="1952" y="152"/>
                </a:lnTo>
                <a:lnTo>
                  <a:pt x="1940" y="136"/>
                </a:lnTo>
                <a:lnTo>
                  <a:pt x="1918" y="116"/>
                </a:lnTo>
                <a:lnTo>
                  <a:pt x="1886" y="86"/>
                </a:lnTo>
                <a:lnTo>
                  <a:pt x="1854" y="58"/>
                </a:lnTo>
                <a:lnTo>
                  <a:pt x="1816" y="34"/>
                </a:lnTo>
                <a:lnTo>
                  <a:pt x="1780" y="18"/>
                </a:lnTo>
                <a:lnTo>
                  <a:pt x="1742" y="6"/>
                </a:lnTo>
                <a:lnTo>
                  <a:pt x="1700" y="0"/>
                </a:lnTo>
                <a:lnTo>
                  <a:pt x="1670" y="2"/>
                </a:lnTo>
                <a:lnTo>
                  <a:pt x="1640" y="4"/>
                </a:lnTo>
                <a:lnTo>
                  <a:pt x="1616" y="8"/>
                </a:lnTo>
                <a:lnTo>
                  <a:pt x="1592" y="12"/>
                </a:lnTo>
                <a:lnTo>
                  <a:pt x="1578" y="20"/>
                </a:lnTo>
                <a:lnTo>
                  <a:pt x="1564" y="30"/>
                </a:lnTo>
                <a:lnTo>
                  <a:pt x="1552" y="42"/>
                </a:lnTo>
                <a:lnTo>
                  <a:pt x="1532" y="58"/>
                </a:lnTo>
                <a:lnTo>
                  <a:pt x="1510" y="72"/>
                </a:lnTo>
                <a:lnTo>
                  <a:pt x="1502" y="78"/>
                </a:lnTo>
                <a:lnTo>
                  <a:pt x="1492" y="86"/>
                </a:lnTo>
                <a:lnTo>
                  <a:pt x="1484" y="90"/>
                </a:lnTo>
                <a:lnTo>
                  <a:pt x="1476" y="96"/>
                </a:lnTo>
                <a:lnTo>
                  <a:pt x="1468" y="104"/>
                </a:lnTo>
                <a:lnTo>
                  <a:pt x="1462" y="110"/>
                </a:lnTo>
                <a:lnTo>
                  <a:pt x="1458" y="118"/>
                </a:lnTo>
                <a:lnTo>
                  <a:pt x="1452" y="126"/>
                </a:lnTo>
                <a:lnTo>
                  <a:pt x="1448" y="134"/>
                </a:lnTo>
                <a:lnTo>
                  <a:pt x="1442" y="142"/>
                </a:lnTo>
                <a:lnTo>
                  <a:pt x="1436" y="148"/>
                </a:lnTo>
                <a:lnTo>
                  <a:pt x="1426" y="166"/>
                </a:lnTo>
                <a:lnTo>
                  <a:pt x="1418" y="182"/>
                </a:lnTo>
                <a:lnTo>
                  <a:pt x="1406" y="208"/>
                </a:lnTo>
                <a:lnTo>
                  <a:pt x="1396" y="234"/>
                </a:lnTo>
                <a:lnTo>
                  <a:pt x="1388" y="266"/>
                </a:lnTo>
                <a:lnTo>
                  <a:pt x="1388" y="296"/>
                </a:lnTo>
                <a:lnTo>
                  <a:pt x="1390" y="308"/>
                </a:lnTo>
                <a:lnTo>
                  <a:pt x="1388" y="318"/>
                </a:lnTo>
                <a:lnTo>
                  <a:pt x="1386" y="328"/>
                </a:lnTo>
                <a:lnTo>
                  <a:pt x="1386" y="346"/>
                </a:lnTo>
                <a:lnTo>
                  <a:pt x="1388" y="364"/>
                </a:lnTo>
                <a:lnTo>
                  <a:pt x="1384" y="368"/>
                </a:lnTo>
                <a:lnTo>
                  <a:pt x="1380" y="370"/>
                </a:lnTo>
                <a:lnTo>
                  <a:pt x="1378" y="376"/>
                </a:lnTo>
                <a:lnTo>
                  <a:pt x="1376" y="382"/>
                </a:lnTo>
                <a:lnTo>
                  <a:pt x="1372" y="404"/>
                </a:lnTo>
                <a:lnTo>
                  <a:pt x="1372" y="422"/>
                </a:lnTo>
                <a:lnTo>
                  <a:pt x="1372" y="436"/>
                </a:lnTo>
                <a:lnTo>
                  <a:pt x="1370" y="450"/>
                </a:lnTo>
                <a:lnTo>
                  <a:pt x="1372" y="470"/>
                </a:lnTo>
                <a:lnTo>
                  <a:pt x="1378" y="494"/>
                </a:lnTo>
                <a:lnTo>
                  <a:pt x="1386" y="516"/>
                </a:lnTo>
                <a:lnTo>
                  <a:pt x="1350" y="546"/>
                </a:lnTo>
                <a:lnTo>
                  <a:pt x="1318" y="574"/>
                </a:lnTo>
                <a:lnTo>
                  <a:pt x="1308" y="582"/>
                </a:lnTo>
                <a:lnTo>
                  <a:pt x="1294" y="596"/>
                </a:lnTo>
                <a:lnTo>
                  <a:pt x="1276" y="614"/>
                </a:lnTo>
                <a:lnTo>
                  <a:pt x="1274" y="610"/>
                </a:lnTo>
                <a:lnTo>
                  <a:pt x="1272" y="608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2" y="606"/>
                </a:lnTo>
                <a:lnTo>
                  <a:pt x="1276" y="602"/>
                </a:lnTo>
                <a:lnTo>
                  <a:pt x="1276" y="600"/>
                </a:lnTo>
                <a:lnTo>
                  <a:pt x="1278" y="598"/>
                </a:lnTo>
                <a:lnTo>
                  <a:pt x="1280" y="596"/>
                </a:lnTo>
                <a:lnTo>
                  <a:pt x="1282" y="594"/>
                </a:lnTo>
                <a:lnTo>
                  <a:pt x="1284" y="590"/>
                </a:lnTo>
                <a:lnTo>
                  <a:pt x="1288" y="592"/>
                </a:lnTo>
                <a:lnTo>
                  <a:pt x="1292" y="594"/>
                </a:lnTo>
                <a:lnTo>
                  <a:pt x="1292" y="594"/>
                </a:lnTo>
                <a:lnTo>
                  <a:pt x="1292" y="574"/>
                </a:lnTo>
                <a:lnTo>
                  <a:pt x="1294" y="554"/>
                </a:lnTo>
                <a:lnTo>
                  <a:pt x="1300" y="528"/>
                </a:lnTo>
                <a:lnTo>
                  <a:pt x="1302" y="528"/>
                </a:lnTo>
                <a:lnTo>
                  <a:pt x="1304" y="528"/>
                </a:lnTo>
                <a:lnTo>
                  <a:pt x="1306" y="528"/>
                </a:lnTo>
                <a:lnTo>
                  <a:pt x="1308" y="522"/>
                </a:lnTo>
                <a:lnTo>
                  <a:pt x="1308" y="518"/>
                </a:lnTo>
                <a:lnTo>
                  <a:pt x="1308" y="512"/>
                </a:lnTo>
                <a:lnTo>
                  <a:pt x="1306" y="508"/>
                </a:lnTo>
                <a:lnTo>
                  <a:pt x="1306" y="504"/>
                </a:lnTo>
                <a:lnTo>
                  <a:pt x="1306" y="504"/>
                </a:lnTo>
                <a:lnTo>
                  <a:pt x="1304" y="504"/>
                </a:lnTo>
                <a:lnTo>
                  <a:pt x="1308" y="476"/>
                </a:lnTo>
                <a:lnTo>
                  <a:pt x="1302" y="444"/>
                </a:lnTo>
                <a:lnTo>
                  <a:pt x="1298" y="430"/>
                </a:lnTo>
                <a:lnTo>
                  <a:pt x="1296" y="418"/>
                </a:lnTo>
                <a:lnTo>
                  <a:pt x="1296" y="408"/>
                </a:lnTo>
                <a:lnTo>
                  <a:pt x="1294" y="394"/>
                </a:lnTo>
                <a:lnTo>
                  <a:pt x="1290" y="374"/>
                </a:lnTo>
                <a:lnTo>
                  <a:pt x="1286" y="348"/>
                </a:lnTo>
                <a:lnTo>
                  <a:pt x="1280" y="318"/>
                </a:lnTo>
                <a:lnTo>
                  <a:pt x="1276" y="290"/>
                </a:lnTo>
                <a:lnTo>
                  <a:pt x="1280" y="298"/>
                </a:lnTo>
                <a:lnTo>
                  <a:pt x="1284" y="304"/>
                </a:lnTo>
                <a:lnTo>
                  <a:pt x="1286" y="312"/>
                </a:lnTo>
                <a:lnTo>
                  <a:pt x="1286" y="320"/>
                </a:lnTo>
                <a:lnTo>
                  <a:pt x="1288" y="312"/>
                </a:lnTo>
                <a:lnTo>
                  <a:pt x="1288" y="304"/>
                </a:lnTo>
                <a:lnTo>
                  <a:pt x="1290" y="296"/>
                </a:lnTo>
                <a:lnTo>
                  <a:pt x="1292" y="300"/>
                </a:lnTo>
                <a:lnTo>
                  <a:pt x="1294" y="302"/>
                </a:lnTo>
                <a:lnTo>
                  <a:pt x="1296" y="306"/>
                </a:lnTo>
                <a:lnTo>
                  <a:pt x="1296" y="310"/>
                </a:lnTo>
                <a:lnTo>
                  <a:pt x="1300" y="300"/>
                </a:lnTo>
                <a:lnTo>
                  <a:pt x="1304" y="292"/>
                </a:lnTo>
                <a:lnTo>
                  <a:pt x="1310" y="294"/>
                </a:lnTo>
                <a:lnTo>
                  <a:pt x="1316" y="298"/>
                </a:lnTo>
                <a:lnTo>
                  <a:pt x="1322" y="302"/>
                </a:lnTo>
                <a:lnTo>
                  <a:pt x="1318" y="286"/>
                </a:lnTo>
                <a:lnTo>
                  <a:pt x="1314" y="268"/>
                </a:lnTo>
                <a:lnTo>
                  <a:pt x="1320" y="268"/>
                </a:lnTo>
                <a:lnTo>
                  <a:pt x="1324" y="270"/>
                </a:lnTo>
                <a:lnTo>
                  <a:pt x="1328" y="272"/>
                </a:lnTo>
                <a:lnTo>
                  <a:pt x="1330" y="278"/>
                </a:lnTo>
                <a:lnTo>
                  <a:pt x="1332" y="252"/>
                </a:lnTo>
                <a:lnTo>
                  <a:pt x="1322" y="228"/>
                </a:lnTo>
                <a:lnTo>
                  <a:pt x="1306" y="206"/>
                </a:lnTo>
                <a:lnTo>
                  <a:pt x="1286" y="188"/>
                </a:lnTo>
                <a:lnTo>
                  <a:pt x="1262" y="178"/>
                </a:lnTo>
                <a:lnTo>
                  <a:pt x="1266" y="176"/>
                </a:lnTo>
                <a:lnTo>
                  <a:pt x="1272" y="176"/>
                </a:lnTo>
                <a:lnTo>
                  <a:pt x="1278" y="178"/>
                </a:lnTo>
                <a:lnTo>
                  <a:pt x="1284" y="178"/>
                </a:lnTo>
                <a:lnTo>
                  <a:pt x="1288" y="180"/>
                </a:lnTo>
                <a:lnTo>
                  <a:pt x="1294" y="180"/>
                </a:lnTo>
                <a:lnTo>
                  <a:pt x="1282" y="172"/>
                </a:lnTo>
                <a:lnTo>
                  <a:pt x="1272" y="168"/>
                </a:lnTo>
                <a:lnTo>
                  <a:pt x="1266" y="166"/>
                </a:lnTo>
                <a:lnTo>
                  <a:pt x="1260" y="166"/>
                </a:lnTo>
                <a:lnTo>
                  <a:pt x="1256" y="166"/>
                </a:lnTo>
                <a:lnTo>
                  <a:pt x="1248" y="158"/>
                </a:lnTo>
                <a:lnTo>
                  <a:pt x="1234" y="148"/>
                </a:lnTo>
                <a:lnTo>
                  <a:pt x="1216" y="140"/>
                </a:lnTo>
                <a:lnTo>
                  <a:pt x="1196" y="134"/>
                </a:lnTo>
                <a:lnTo>
                  <a:pt x="1176" y="128"/>
                </a:lnTo>
                <a:lnTo>
                  <a:pt x="1162" y="126"/>
                </a:lnTo>
                <a:lnTo>
                  <a:pt x="1152" y="126"/>
                </a:lnTo>
                <a:lnTo>
                  <a:pt x="1154" y="124"/>
                </a:lnTo>
                <a:lnTo>
                  <a:pt x="1158" y="124"/>
                </a:lnTo>
                <a:lnTo>
                  <a:pt x="1162" y="122"/>
                </a:lnTo>
                <a:lnTo>
                  <a:pt x="1166" y="120"/>
                </a:lnTo>
                <a:lnTo>
                  <a:pt x="1170" y="120"/>
                </a:lnTo>
                <a:lnTo>
                  <a:pt x="1172" y="118"/>
                </a:lnTo>
                <a:lnTo>
                  <a:pt x="1162" y="118"/>
                </a:lnTo>
                <a:lnTo>
                  <a:pt x="1150" y="116"/>
                </a:lnTo>
                <a:lnTo>
                  <a:pt x="1134" y="116"/>
                </a:lnTo>
                <a:lnTo>
                  <a:pt x="1112" y="116"/>
                </a:lnTo>
                <a:lnTo>
                  <a:pt x="1082" y="118"/>
                </a:lnTo>
                <a:lnTo>
                  <a:pt x="1078" y="118"/>
                </a:lnTo>
                <a:lnTo>
                  <a:pt x="1072" y="116"/>
                </a:lnTo>
                <a:lnTo>
                  <a:pt x="1068" y="112"/>
                </a:lnTo>
                <a:lnTo>
                  <a:pt x="1064" y="108"/>
                </a:lnTo>
                <a:lnTo>
                  <a:pt x="1060" y="106"/>
                </a:lnTo>
                <a:lnTo>
                  <a:pt x="1052" y="102"/>
                </a:lnTo>
                <a:lnTo>
                  <a:pt x="1044" y="102"/>
                </a:lnTo>
                <a:lnTo>
                  <a:pt x="1036" y="100"/>
                </a:lnTo>
                <a:lnTo>
                  <a:pt x="1028" y="98"/>
                </a:lnTo>
                <a:lnTo>
                  <a:pt x="1038" y="96"/>
                </a:lnTo>
                <a:lnTo>
                  <a:pt x="1048" y="92"/>
                </a:lnTo>
                <a:lnTo>
                  <a:pt x="1030" y="86"/>
                </a:lnTo>
                <a:lnTo>
                  <a:pt x="1010" y="84"/>
                </a:lnTo>
                <a:lnTo>
                  <a:pt x="990" y="86"/>
                </a:lnTo>
                <a:lnTo>
                  <a:pt x="970" y="86"/>
                </a:lnTo>
                <a:lnTo>
                  <a:pt x="974" y="84"/>
                </a:lnTo>
                <a:lnTo>
                  <a:pt x="976" y="82"/>
                </a:lnTo>
                <a:lnTo>
                  <a:pt x="958" y="82"/>
                </a:lnTo>
                <a:lnTo>
                  <a:pt x="940" y="86"/>
                </a:lnTo>
                <a:lnTo>
                  <a:pt x="922" y="92"/>
                </a:lnTo>
                <a:lnTo>
                  <a:pt x="922" y="90"/>
                </a:lnTo>
                <a:lnTo>
                  <a:pt x="924" y="88"/>
                </a:lnTo>
                <a:lnTo>
                  <a:pt x="896" y="90"/>
                </a:lnTo>
                <a:lnTo>
                  <a:pt x="870" y="98"/>
                </a:lnTo>
                <a:lnTo>
                  <a:pt x="844" y="106"/>
                </a:lnTo>
                <a:lnTo>
                  <a:pt x="830" y="110"/>
                </a:lnTo>
                <a:lnTo>
                  <a:pt x="816" y="116"/>
                </a:lnTo>
                <a:lnTo>
                  <a:pt x="802" y="122"/>
                </a:lnTo>
                <a:lnTo>
                  <a:pt x="786" y="132"/>
                </a:lnTo>
                <a:lnTo>
                  <a:pt x="776" y="142"/>
                </a:lnTo>
                <a:lnTo>
                  <a:pt x="770" y="152"/>
                </a:lnTo>
                <a:lnTo>
                  <a:pt x="768" y="154"/>
                </a:lnTo>
                <a:lnTo>
                  <a:pt x="740" y="162"/>
                </a:lnTo>
                <a:lnTo>
                  <a:pt x="716" y="174"/>
                </a:lnTo>
                <a:lnTo>
                  <a:pt x="694" y="194"/>
                </a:lnTo>
                <a:lnTo>
                  <a:pt x="674" y="220"/>
                </a:lnTo>
                <a:lnTo>
                  <a:pt x="660" y="254"/>
                </a:lnTo>
                <a:lnTo>
                  <a:pt x="648" y="286"/>
                </a:lnTo>
                <a:lnTo>
                  <a:pt x="634" y="320"/>
                </a:lnTo>
                <a:lnTo>
                  <a:pt x="618" y="354"/>
                </a:lnTo>
                <a:lnTo>
                  <a:pt x="604" y="390"/>
                </a:lnTo>
                <a:lnTo>
                  <a:pt x="594" y="422"/>
                </a:lnTo>
                <a:lnTo>
                  <a:pt x="598" y="414"/>
                </a:lnTo>
                <a:lnTo>
                  <a:pt x="604" y="408"/>
                </a:lnTo>
                <a:lnTo>
                  <a:pt x="598" y="428"/>
                </a:lnTo>
                <a:lnTo>
                  <a:pt x="596" y="454"/>
                </a:lnTo>
                <a:lnTo>
                  <a:pt x="596" y="484"/>
                </a:lnTo>
                <a:lnTo>
                  <a:pt x="598" y="510"/>
                </a:lnTo>
                <a:lnTo>
                  <a:pt x="604" y="528"/>
                </a:lnTo>
                <a:lnTo>
                  <a:pt x="608" y="522"/>
                </a:lnTo>
                <a:lnTo>
                  <a:pt x="610" y="514"/>
                </a:lnTo>
                <a:lnTo>
                  <a:pt x="608" y="530"/>
                </a:lnTo>
                <a:lnTo>
                  <a:pt x="608" y="552"/>
                </a:lnTo>
                <a:lnTo>
                  <a:pt x="612" y="574"/>
                </a:lnTo>
                <a:lnTo>
                  <a:pt x="616" y="594"/>
                </a:lnTo>
                <a:lnTo>
                  <a:pt x="624" y="612"/>
                </a:lnTo>
                <a:lnTo>
                  <a:pt x="636" y="624"/>
                </a:lnTo>
                <a:lnTo>
                  <a:pt x="636" y="620"/>
                </a:lnTo>
                <a:lnTo>
                  <a:pt x="636" y="616"/>
                </a:lnTo>
                <a:lnTo>
                  <a:pt x="638" y="612"/>
                </a:lnTo>
                <a:lnTo>
                  <a:pt x="638" y="608"/>
                </a:lnTo>
                <a:lnTo>
                  <a:pt x="644" y="636"/>
                </a:lnTo>
                <a:lnTo>
                  <a:pt x="650" y="662"/>
                </a:lnTo>
                <a:lnTo>
                  <a:pt x="650" y="660"/>
                </a:lnTo>
                <a:lnTo>
                  <a:pt x="650" y="658"/>
                </a:lnTo>
                <a:lnTo>
                  <a:pt x="650" y="658"/>
                </a:lnTo>
                <a:lnTo>
                  <a:pt x="654" y="672"/>
                </a:lnTo>
                <a:lnTo>
                  <a:pt x="662" y="686"/>
                </a:lnTo>
                <a:lnTo>
                  <a:pt x="672" y="700"/>
                </a:lnTo>
                <a:lnTo>
                  <a:pt x="678" y="712"/>
                </a:lnTo>
                <a:lnTo>
                  <a:pt x="678" y="708"/>
                </a:lnTo>
                <a:lnTo>
                  <a:pt x="680" y="702"/>
                </a:lnTo>
                <a:lnTo>
                  <a:pt x="680" y="696"/>
                </a:lnTo>
                <a:lnTo>
                  <a:pt x="682" y="690"/>
                </a:lnTo>
                <a:lnTo>
                  <a:pt x="682" y="684"/>
                </a:lnTo>
                <a:lnTo>
                  <a:pt x="684" y="710"/>
                </a:lnTo>
                <a:lnTo>
                  <a:pt x="684" y="736"/>
                </a:lnTo>
                <a:lnTo>
                  <a:pt x="690" y="732"/>
                </a:lnTo>
                <a:lnTo>
                  <a:pt x="696" y="728"/>
                </a:lnTo>
                <a:lnTo>
                  <a:pt x="694" y="762"/>
                </a:lnTo>
                <a:lnTo>
                  <a:pt x="688" y="788"/>
                </a:lnTo>
                <a:lnTo>
                  <a:pt x="682" y="804"/>
                </a:lnTo>
                <a:lnTo>
                  <a:pt x="678" y="814"/>
                </a:lnTo>
                <a:lnTo>
                  <a:pt x="674" y="818"/>
                </a:lnTo>
                <a:lnTo>
                  <a:pt x="672" y="820"/>
                </a:lnTo>
                <a:lnTo>
                  <a:pt x="674" y="824"/>
                </a:lnTo>
                <a:lnTo>
                  <a:pt x="678" y="834"/>
                </a:lnTo>
                <a:lnTo>
                  <a:pt x="686" y="852"/>
                </a:lnTo>
                <a:lnTo>
                  <a:pt x="702" y="872"/>
                </a:lnTo>
                <a:lnTo>
                  <a:pt x="722" y="894"/>
                </a:lnTo>
                <a:lnTo>
                  <a:pt x="740" y="910"/>
                </a:lnTo>
                <a:lnTo>
                  <a:pt x="760" y="926"/>
                </a:lnTo>
                <a:lnTo>
                  <a:pt x="760" y="926"/>
                </a:lnTo>
                <a:lnTo>
                  <a:pt x="760" y="926"/>
                </a:lnTo>
                <a:lnTo>
                  <a:pt x="776" y="938"/>
                </a:lnTo>
                <a:lnTo>
                  <a:pt x="790" y="948"/>
                </a:lnTo>
                <a:lnTo>
                  <a:pt x="780" y="946"/>
                </a:lnTo>
                <a:lnTo>
                  <a:pt x="772" y="944"/>
                </a:lnTo>
                <a:lnTo>
                  <a:pt x="744" y="924"/>
                </a:lnTo>
                <a:lnTo>
                  <a:pt x="716" y="902"/>
                </a:lnTo>
                <a:lnTo>
                  <a:pt x="692" y="880"/>
                </a:lnTo>
                <a:lnTo>
                  <a:pt x="672" y="860"/>
                </a:lnTo>
                <a:lnTo>
                  <a:pt x="658" y="838"/>
                </a:lnTo>
                <a:lnTo>
                  <a:pt x="652" y="820"/>
                </a:lnTo>
                <a:lnTo>
                  <a:pt x="658" y="804"/>
                </a:lnTo>
                <a:lnTo>
                  <a:pt x="656" y="804"/>
                </a:lnTo>
                <a:lnTo>
                  <a:pt x="654" y="806"/>
                </a:lnTo>
                <a:lnTo>
                  <a:pt x="650" y="808"/>
                </a:lnTo>
                <a:lnTo>
                  <a:pt x="646" y="812"/>
                </a:lnTo>
                <a:lnTo>
                  <a:pt x="642" y="818"/>
                </a:lnTo>
                <a:lnTo>
                  <a:pt x="638" y="826"/>
                </a:lnTo>
                <a:lnTo>
                  <a:pt x="632" y="840"/>
                </a:lnTo>
                <a:lnTo>
                  <a:pt x="626" y="858"/>
                </a:lnTo>
                <a:lnTo>
                  <a:pt x="620" y="876"/>
                </a:lnTo>
                <a:lnTo>
                  <a:pt x="614" y="892"/>
                </a:lnTo>
                <a:lnTo>
                  <a:pt x="612" y="898"/>
                </a:lnTo>
                <a:lnTo>
                  <a:pt x="610" y="902"/>
                </a:lnTo>
                <a:lnTo>
                  <a:pt x="610" y="906"/>
                </a:lnTo>
                <a:lnTo>
                  <a:pt x="610" y="906"/>
                </a:lnTo>
                <a:lnTo>
                  <a:pt x="610" y="908"/>
                </a:lnTo>
                <a:lnTo>
                  <a:pt x="610" y="908"/>
                </a:lnTo>
                <a:lnTo>
                  <a:pt x="604" y="908"/>
                </a:lnTo>
                <a:lnTo>
                  <a:pt x="592" y="910"/>
                </a:lnTo>
                <a:lnTo>
                  <a:pt x="576" y="914"/>
                </a:lnTo>
                <a:lnTo>
                  <a:pt x="562" y="920"/>
                </a:lnTo>
                <a:lnTo>
                  <a:pt x="552" y="930"/>
                </a:lnTo>
                <a:lnTo>
                  <a:pt x="548" y="932"/>
                </a:lnTo>
                <a:lnTo>
                  <a:pt x="538" y="934"/>
                </a:lnTo>
                <a:lnTo>
                  <a:pt x="528" y="940"/>
                </a:lnTo>
                <a:lnTo>
                  <a:pt x="516" y="950"/>
                </a:lnTo>
                <a:lnTo>
                  <a:pt x="508" y="964"/>
                </a:lnTo>
                <a:lnTo>
                  <a:pt x="508" y="984"/>
                </a:lnTo>
                <a:lnTo>
                  <a:pt x="504" y="986"/>
                </a:lnTo>
                <a:lnTo>
                  <a:pt x="492" y="990"/>
                </a:lnTo>
                <a:lnTo>
                  <a:pt x="476" y="998"/>
                </a:lnTo>
                <a:lnTo>
                  <a:pt x="460" y="1006"/>
                </a:lnTo>
                <a:lnTo>
                  <a:pt x="446" y="1018"/>
                </a:lnTo>
                <a:lnTo>
                  <a:pt x="440" y="1024"/>
                </a:lnTo>
                <a:lnTo>
                  <a:pt x="436" y="1028"/>
                </a:lnTo>
                <a:lnTo>
                  <a:pt x="432" y="1032"/>
                </a:lnTo>
                <a:lnTo>
                  <a:pt x="430" y="1034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8" y="1036"/>
                </a:lnTo>
                <a:lnTo>
                  <a:pt x="424" y="1036"/>
                </a:lnTo>
                <a:lnTo>
                  <a:pt x="416" y="1040"/>
                </a:lnTo>
                <a:lnTo>
                  <a:pt x="404" y="1046"/>
                </a:lnTo>
                <a:lnTo>
                  <a:pt x="388" y="1060"/>
                </a:lnTo>
                <a:lnTo>
                  <a:pt x="370" y="1082"/>
                </a:lnTo>
                <a:lnTo>
                  <a:pt x="360" y="1094"/>
                </a:lnTo>
                <a:lnTo>
                  <a:pt x="350" y="1106"/>
                </a:lnTo>
                <a:lnTo>
                  <a:pt x="312" y="1108"/>
                </a:lnTo>
                <a:lnTo>
                  <a:pt x="272" y="1118"/>
                </a:lnTo>
                <a:lnTo>
                  <a:pt x="230" y="1136"/>
                </a:lnTo>
                <a:lnTo>
                  <a:pt x="192" y="1160"/>
                </a:lnTo>
                <a:lnTo>
                  <a:pt x="160" y="1188"/>
                </a:lnTo>
                <a:lnTo>
                  <a:pt x="138" y="1220"/>
                </a:lnTo>
                <a:lnTo>
                  <a:pt x="116" y="1272"/>
                </a:lnTo>
                <a:lnTo>
                  <a:pt x="98" y="1326"/>
                </a:lnTo>
                <a:lnTo>
                  <a:pt x="84" y="1384"/>
                </a:lnTo>
                <a:lnTo>
                  <a:pt x="70" y="1440"/>
                </a:lnTo>
                <a:lnTo>
                  <a:pt x="54" y="1496"/>
                </a:lnTo>
                <a:lnTo>
                  <a:pt x="38" y="1538"/>
                </a:lnTo>
                <a:lnTo>
                  <a:pt x="22" y="1584"/>
                </a:lnTo>
                <a:lnTo>
                  <a:pt x="8" y="1630"/>
                </a:lnTo>
                <a:lnTo>
                  <a:pt x="0" y="1672"/>
                </a:lnTo>
                <a:lnTo>
                  <a:pt x="2" y="1698"/>
                </a:lnTo>
                <a:lnTo>
                  <a:pt x="12" y="1728"/>
                </a:lnTo>
                <a:lnTo>
                  <a:pt x="30" y="1758"/>
                </a:lnTo>
                <a:lnTo>
                  <a:pt x="52" y="1788"/>
                </a:lnTo>
                <a:lnTo>
                  <a:pt x="74" y="1818"/>
                </a:lnTo>
                <a:lnTo>
                  <a:pt x="68" y="1934"/>
                </a:lnTo>
                <a:lnTo>
                  <a:pt x="68" y="2050"/>
                </a:lnTo>
                <a:lnTo>
                  <a:pt x="66" y="2106"/>
                </a:lnTo>
                <a:lnTo>
                  <a:pt x="66" y="2158"/>
                </a:lnTo>
                <a:lnTo>
                  <a:pt x="64" y="2204"/>
                </a:lnTo>
                <a:lnTo>
                  <a:pt x="68" y="2246"/>
                </a:lnTo>
                <a:lnTo>
                  <a:pt x="68" y="2254"/>
                </a:lnTo>
                <a:lnTo>
                  <a:pt x="68" y="2260"/>
                </a:lnTo>
                <a:lnTo>
                  <a:pt x="68" y="2268"/>
                </a:lnTo>
                <a:lnTo>
                  <a:pt x="76" y="2288"/>
                </a:lnTo>
                <a:lnTo>
                  <a:pt x="90" y="2304"/>
                </a:lnTo>
                <a:lnTo>
                  <a:pt x="3292" y="2308"/>
                </a:lnTo>
                <a:lnTo>
                  <a:pt x="3268" y="1756"/>
                </a:lnTo>
                <a:lnTo>
                  <a:pt x="3278" y="1750"/>
                </a:lnTo>
                <a:close/>
                <a:moveTo>
                  <a:pt x="1044" y="984"/>
                </a:moveTo>
                <a:lnTo>
                  <a:pt x="1048" y="978"/>
                </a:lnTo>
                <a:lnTo>
                  <a:pt x="1054" y="974"/>
                </a:lnTo>
                <a:lnTo>
                  <a:pt x="1062" y="972"/>
                </a:lnTo>
                <a:lnTo>
                  <a:pt x="1070" y="970"/>
                </a:lnTo>
                <a:lnTo>
                  <a:pt x="1092" y="974"/>
                </a:lnTo>
                <a:lnTo>
                  <a:pt x="1116" y="982"/>
                </a:lnTo>
                <a:lnTo>
                  <a:pt x="1140" y="988"/>
                </a:lnTo>
                <a:lnTo>
                  <a:pt x="1162" y="990"/>
                </a:lnTo>
                <a:lnTo>
                  <a:pt x="1162" y="1006"/>
                </a:lnTo>
                <a:lnTo>
                  <a:pt x="1162" y="1022"/>
                </a:lnTo>
                <a:lnTo>
                  <a:pt x="1128" y="1012"/>
                </a:lnTo>
                <a:lnTo>
                  <a:pt x="1096" y="1004"/>
                </a:lnTo>
                <a:lnTo>
                  <a:pt x="1064" y="1000"/>
                </a:lnTo>
                <a:lnTo>
                  <a:pt x="1058" y="1000"/>
                </a:lnTo>
                <a:lnTo>
                  <a:pt x="1050" y="998"/>
                </a:lnTo>
                <a:lnTo>
                  <a:pt x="1040" y="998"/>
                </a:lnTo>
                <a:lnTo>
                  <a:pt x="1042" y="990"/>
                </a:lnTo>
                <a:lnTo>
                  <a:pt x="1044" y="984"/>
                </a:lnTo>
                <a:close/>
                <a:moveTo>
                  <a:pt x="974" y="1130"/>
                </a:moveTo>
                <a:lnTo>
                  <a:pt x="974" y="1114"/>
                </a:lnTo>
                <a:lnTo>
                  <a:pt x="980" y="1098"/>
                </a:lnTo>
                <a:lnTo>
                  <a:pt x="988" y="1086"/>
                </a:lnTo>
                <a:lnTo>
                  <a:pt x="994" y="1074"/>
                </a:lnTo>
                <a:lnTo>
                  <a:pt x="990" y="1064"/>
                </a:lnTo>
                <a:lnTo>
                  <a:pt x="994" y="1066"/>
                </a:lnTo>
                <a:lnTo>
                  <a:pt x="1006" y="1072"/>
                </a:lnTo>
                <a:lnTo>
                  <a:pt x="1018" y="1080"/>
                </a:lnTo>
                <a:lnTo>
                  <a:pt x="1030" y="1092"/>
                </a:lnTo>
                <a:lnTo>
                  <a:pt x="1038" y="1106"/>
                </a:lnTo>
                <a:lnTo>
                  <a:pt x="1040" y="1122"/>
                </a:lnTo>
                <a:lnTo>
                  <a:pt x="1042" y="1144"/>
                </a:lnTo>
                <a:lnTo>
                  <a:pt x="1046" y="1166"/>
                </a:lnTo>
                <a:lnTo>
                  <a:pt x="1050" y="1186"/>
                </a:lnTo>
                <a:lnTo>
                  <a:pt x="1052" y="1202"/>
                </a:lnTo>
                <a:lnTo>
                  <a:pt x="1052" y="1208"/>
                </a:lnTo>
                <a:lnTo>
                  <a:pt x="1048" y="1204"/>
                </a:lnTo>
                <a:lnTo>
                  <a:pt x="1038" y="1196"/>
                </a:lnTo>
                <a:lnTo>
                  <a:pt x="1024" y="1186"/>
                </a:lnTo>
                <a:lnTo>
                  <a:pt x="1010" y="1172"/>
                </a:lnTo>
                <a:lnTo>
                  <a:pt x="994" y="1158"/>
                </a:lnTo>
                <a:lnTo>
                  <a:pt x="982" y="1144"/>
                </a:lnTo>
                <a:lnTo>
                  <a:pt x="974" y="1130"/>
                </a:lnTo>
                <a:close/>
                <a:moveTo>
                  <a:pt x="1374" y="2006"/>
                </a:moveTo>
                <a:lnTo>
                  <a:pt x="1374" y="2012"/>
                </a:lnTo>
                <a:lnTo>
                  <a:pt x="1374" y="2018"/>
                </a:lnTo>
                <a:lnTo>
                  <a:pt x="1372" y="2036"/>
                </a:lnTo>
                <a:lnTo>
                  <a:pt x="1370" y="2058"/>
                </a:lnTo>
                <a:lnTo>
                  <a:pt x="1366" y="2078"/>
                </a:lnTo>
                <a:lnTo>
                  <a:pt x="1362" y="2090"/>
                </a:lnTo>
                <a:lnTo>
                  <a:pt x="1340" y="2048"/>
                </a:lnTo>
                <a:lnTo>
                  <a:pt x="1312" y="2006"/>
                </a:lnTo>
                <a:lnTo>
                  <a:pt x="1282" y="1964"/>
                </a:lnTo>
                <a:lnTo>
                  <a:pt x="1256" y="1922"/>
                </a:lnTo>
                <a:lnTo>
                  <a:pt x="1220" y="1854"/>
                </a:lnTo>
                <a:lnTo>
                  <a:pt x="1190" y="1784"/>
                </a:lnTo>
                <a:lnTo>
                  <a:pt x="1160" y="1712"/>
                </a:lnTo>
                <a:lnTo>
                  <a:pt x="1128" y="1622"/>
                </a:lnTo>
                <a:lnTo>
                  <a:pt x="1102" y="1530"/>
                </a:lnTo>
                <a:lnTo>
                  <a:pt x="1078" y="1436"/>
                </a:lnTo>
                <a:lnTo>
                  <a:pt x="1064" y="1392"/>
                </a:lnTo>
                <a:lnTo>
                  <a:pt x="1048" y="1346"/>
                </a:lnTo>
                <a:lnTo>
                  <a:pt x="1034" y="1302"/>
                </a:lnTo>
                <a:lnTo>
                  <a:pt x="1026" y="1256"/>
                </a:lnTo>
                <a:lnTo>
                  <a:pt x="1030" y="1210"/>
                </a:lnTo>
                <a:lnTo>
                  <a:pt x="1032" y="1214"/>
                </a:lnTo>
                <a:lnTo>
                  <a:pt x="1038" y="1216"/>
                </a:lnTo>
                <a:lnTo>
                  <a:pt x="1048" y="1216"/>
                </a:lnTo>
                <a:lnTo>
                  <a:pt x="1060" y="1212"/>
                </a:lnTo>
                <a:lnTo>
                  <a:pt x="1070" y="1210"/>
                </a:lnTo>
                <a:lnTo>
                  <a:pt x="1078" y="1206"/>
                </a:lnTo>
                <a:lnTo>
                  <a:pt x="1080" y="1206"/>
                </a:lnTo>
                <a:lnTo>
                  <a:pt x="1096" y="1212"/>
                </a:lnTo>
                <a:lnTo>
                  <a:pt x="1112" y="1228"/>
                </a:lnTo>
                <a:lnTo>
                  <a:pt x="1126" y="1246"/>
                </a:lnTo>
                <a:lnTo>
                  <a:pt x="1138" y="1266"/>
                </a:lnTo>
                <a:lnTo>
                  <a:pt x="1148" y="1280"/>
                </a:lnTo>
                <a:lnTo>
                  <a:pt x="1190" y="1348"/>
                </a:lnTo>
                <a:lnTo>
                  <a:pt x="1226" y="1420"/>
                </a:lnTo>
                <a:lnTo>
                  <a:pt x="1258" y="1492"/>
                </a:lnTo>
                <a:lnTo>
                  <a:pt x="1290" y="1566"/>
                </a:lnTo>
                <a:lnTo>
                  <a:pt x="1320" y="1640"/>
                </a:lnTo>
                <a:lnTo>
                  <a:pt x="1346" y="1716"/>
                </a:lnTo>
                <a:lnTo>
                  <a:pt x="1364" y="1796"/>
                </a:lnTo>
                <a:lnTo>
                  <a:pt x="1374" y="1900"/>
                </a:lnTo>
                <a:lnTo>
                  <a:pt x="1374" y="2006"/>
                </a:lnTo>
                <a:close/>
                <a:moveTo>
                  <a:pt x="1884" y="900"/>
                </a:moveTo>
                <a:lnTo>
                  <a:pt x="1886" y="904"/>
                </a:lnTo>
                <a:lnTo>
                  <a:pt x="1886" y="916"/>
                </a:lnTo>
                <a:lnTo>
                  <a:pt x="1886" y="932"/>
                </a:lnTo>
                <a:lnTo>
                  <a:pt x="1882" y="950"/>
                </a:lnTo>
                <a:lnTo>
                  <a:pt x="1872" y="964"/>
                </a:lnTo>
                <a:lnTo>
                  <a:pt x="1864" y="974"/>
                </a:lnTo>
                <a:lnTo>
                  <a:pt x="1854" y="992"/>
                </a:lnTo>
                <a:lnTo>
                  <a:pt x="1840" y="1014"/>
                </a:lnTo>
                <a:lnTo>
                  <a:pt x="1824" y="1042"/>
                </a:lnTo>
                <a:lnTo>
                  <a:pt x="1808" y="1070"/>
                </a:lnTo>
                <a:lnTo>
                  <a:pt x="1790" y="1098"/>
                </a:lnTo>
                <a:lnTo>
                  <a:pt x="1790" y="1100"/>
                </a:lnTo>
                <a:lnTo>
                  <a:pt x="1790" y="1104"/>
                </a:lnTo>
                <a:lnTo>
                  <a:pt x="1780" y="1142"/>
                </a:lnTo>
                <a:lnTo>
                  <a:pt x="1772" y="1180"/>
                </a:lnTo>
                <a:lnTo>
                  <a:pt x="1768" y="1218"/>
                </a:lnTo>
                <a:lnTo>
                  <a:pt x="1768" y="1222"/>
                </a:lnTo>
                <a:lnTo>
                  <a:pt x="1768" y="1224"/>
                </a:lnTo>
                <a:lnTo>
                  <a:pt x="1770" y="1240"/>
                </a:lnTo>
                <a:lnTo>
                  <a:pt x="1772" y="1256"/>
                </a:lnTo>
                <a:lnTo>
                  <a:pt x="1774" y="1274"/>
                </a:lnTo>
                <a:lnTo>
                  <a:pt x="1774" y="1290"/>
                </a:lnTo>
                <a:lnTo>
                  <a:pt x="1770" y="1304"/>
                </a:lnTo>
                <a:lnTo>
                  <a:pt x="1762" y="1316"/>
                </a:lnTo>
                <a:lnTo>
                  <a:pt x="1748" y="1322"/>
                </a:lnTo>
                <a:lnTo>
                  <a:pt x="1740" y="1322"/>
                </a:lnTo>
                <a:lnTo>
                  <a:pt x="1724" y="1320"/>
                </a:lnTo>
                <a:lnTo>
                  <a:pt x="1704" y="1318"/>
                </a:lnTo>
                <a:lnTo>
                  <a:pt x="1682" y="1316"/>
                </a:lnTo>
                <a:lnTo>
                  <a:pt x="1664" y="1312"/>
                </a:lnTo>
                <a:lnTo>
                  <a:pt x="1650" y="1310"/>
                </a:lnTo>
                <a:lnTo>
                  <a:pt x="1644" y="1306"/>
                </a:lnTo>
                <a:lnTo>
                  <a:pt x="1646" y="1276"/>
                </a:lnTo>
                <a:lnTo>
                  <a:pt x="1646" y="1240"/>
                </a:lnTo>
                <a:lnTo>
                  <a:pt x="1646" y="1204"/>
                </a:lnTo>
                <a:lnTo>
                  <a:pt x="1630" y="1178"/>
                </a:lnTo>
                <a:lnTo>
                  <a:pt x="1620" y="1152"/>
                </a:lnTo>
                <a:lnTo>
                  <a:pt x="1612" y="1132"/>
                </a:lnTo>
                <a:lnTo>
                  <a:pt x="1610" y="1116"/>
                </a:lnTo>
                <a:lnTo>
                  <a:pt x="1608" y="1112"/>
                </a:lnTo>
                <a:lnTo>
                  <a:pt x="1588" y="1100"/>
                </a:lnTo>
                <a:lnTo>
                  <a:pt x="1574" y="1084"/>
                </a:lnTo>
                <a:lnTo>
                  <a:pt x="1564" y="1068"/>
                </a:lnTo>
                <a:lnTo>
                  <a:pt x="1558" y="1052"/>
                </a:lnTo>
                <a:lnTo>
                  <a:pt x="1554" y="1040"/>
                </a:lnTo>
                <a:lnTo>
                  <a:pt x="1552" y="1036"/>
                </a:lnTo>
                <a:lnTo>
                  <a:pt x="1532" y="1056"/>
                </a:lnTo>
                <a:lnTo>
                  <a:pt x="1508" y="1070"/>
                </a:lnTo>
                <a:lnTo>
                  <a:pt x="1482" y="1080"/>
                </a:lnTo>
                <a:lnTo>
                  <a:pt x="1454" y="1084"/>
                </a:lnTo>
                <a:lnTo>
                  <a:pt x="1428" y="1084"/>
                </a:lnTo>
                <a:lnTo>
                  <a:pt x="1406" y="1084"/>
                </a:lnTo>
                <a:lnTo>
                  <a:pt x="1388" y="1082"/>
                </a:lnTo>
                <a:lnTo>
                  <a:pt x="1386" y="1082"/>
                </a:lnTo>
                <a:lnTo>
                  <a:pt x="1384" y="1082"/>
                </a:lnTo>
                <a:lnTo>
                  <a:pt x="1384" y="1082"/>
                </a:lnTo>
                <a:lnTo>
                  <a:pt x="1384" y="1080"/>
                </a:lnTo>
                <a:lnTo>
                  <a:pt x="1380" y="1080"/>
                </a:lnTo>
                <a:lnTo>
                  <a:pt x="1378" y="1080"/>
                </a:lnTo>
                <a:lnTo>
                  <a:pt x="1376" y="1080"/>
                </a:lnTo>
                <a:lnTo>
                  <a:pt x="1388" y="1060"/>
                </a:lnTo>
                <a:lnTo>
                  <a:pt x="1396" y="1030"/>
                </a:lnTo>
                <a:lnTo>
                  <a:pt x="1402" y="994"/>
                </a:lnTo>
                <a:lnTo>
                  <a:pt x="1408" y="954"/>
                </a:lnTo>
                <a:lnTo>
                  <a:pt x="1412" y="912"/>
                </a:lnTo>
                <a:lnTo>
                  <a:pt x="1416" y="870"/>
                </a:lnTo>
                <a:lnTo>
                  <a:pt x="1420" y="830"/>
                </a:lnTo>
                <a:lnTo>
                  <a:pt x="1422" y="794"/>
                </a:lnTo>
                <a:lnTo>
                  <a:pt x="1426" y="766"/>
                </a:lnTo>
                <a:lnTo>
                  <a:pt x="1428" y="748"/>
                </a:lnTo>
                <a:lnTo>
                  <a:pt x="1434" y="730"/>
                </a:lnTo>
                <a:lnTo>
                  <a:pt x="1444" y="710"/>
                </a:lnTo>
                <a:lnTo>
                  <a:pt x="1456" y="690"/>
                </a:lnTo>
                <a:lnTo>
                  <a:pt x="1468" y="670"/>
                </a:lnTo>
                <a:lnTo>
                  <a:pt x="1480" y="654"/>
                </a:lnTo>
                <a:lnTo>
                  <a:pt x="1490" y="640"/>
                </a:lnTo>
                <a:lnTo>
                  <a:pt x="1498" y="630"/>
                </a:lnTo>
                <a:lnTo>
                  <a:pt x="1500" y="628"/>
                </a:lnTo>
                <a:lnTo>
                  <a:pt x="1504" y="630"/>
                </a:lnTo>
                <a:lnTo>
                  <a:pt x="1508" y="626"/>
                </a:lnTo>
                <a:lnTo>
                  <a:pt x="1512" y="620"/>
                </a:lnTo>
                <a:lnTo>
                  <a:pt x="1512" y="628"/>
                </a:lnTo>
                <a:lnTo>
                  <a:pt x="1512" y="636"/>
                </a:lnTo>
                <a:lnTo>
                  <a:pt x="1556" y="672"/>
                </a:lnTo>
                <a:lnTo>
                  <a:pt x="1556" y="704"/>
                </a:lnTo>
                <a:lnTo>
                  <a:pt x="1562" y="742"/>
                </a:lnTo>
                <a:lnTo>
                  <a:pt x="1570" y="784"/>
                </a:lnTo>
                <a:lnTo>
                  <a:pt x="1580" y="826"/>
                </a:lnTo>
                <a:lnTo>
                  <a:pt x="1592" y="870"/>
                </a:lnTo>
                <a:lnTo>
                  <a:pt x="1606" y="914"/>
                </a:lnTo>
                <a:lnTo>
                  <a:pt x="1620" y="956"/>
                </a:lnTo>
                <a:lnTo>
                  <a:pt x="1634" y="994"/>
                </a:lnTo>
                <a:lnTo>
                  <a:pt x="1648" y="1028"/>
                </a:lnTo>
                <a:lnTo>
                  <a:pt x="1660" y="1058"/>
                </a:lnTo>
                <a:lnTo>
                  <a:pt x="1668" y="1080"/>
                </a:lnTo>
                <a:lnTo>
                  <a:pt x="1674" y="1094"/>
                </a:lnTo>
                <a:lnTo>
                  <a:pt x="1676" y="1100"/>
                </a:lnTo>
                <a:lnTo>
                  <a:pt x="1742" y="1170"/>
                </a:lnTo>
                <a:lnTo>
                  <a:pt x="1742" y="1170"/>
                </a:lnTo>
                <a:lnTo>
                  <a:pt x="1742" y="1168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6"/>
                </a:lnTo>
                <a:lnTo>
                  <a:pt x="1742" y="1160"/>
                </a:lnTo>
                <a:lnTo>
                  <a:pt x="1746" y="1146"/>
                </a:lnTo>
                <a:lnTo>
                  <a:pt x="1750" y="1124"/>
                </a:lnTo>
                <a:lnTo>
                  <a:pt x="1746" y="1132"/>
                </a:lnTo>
                <a:lnTo>
                  <a:pt x="1742" y="1140"/>
                </a:lnTo>
                <a:lnTo>
                  <a:pt x="1748" y="1114"/>
                </a:lnTo>
                <a:lnTo>
                  <a:pt x="1752" y="1084"/>
                </a:lnTo>
                <a:lnTo>
                  <a:pt x="1754" y="1052"/>
                </a:lnTo>
                <a:lnTo>
                  <a:pt x="1758" y="1022"/>
                </a:lnTo>
                <a:lnTo>
                  <a:pt x="1764" y="992"/>
                </a:lnTo>
                <a:lnTo>
                  <a:pt x="1772" y="968"/>
                </a:lnTo>
                <a:lnTo>
                  <a:pt x="1780" y="950"/>
                </a:lnTo>
                <a:lnTo>
                  <a:pt x="1790" y="930"/>
                </a:lnTo>
                <a:lnTo>
                  <a:pt x="1802" y="904"/>
                </a:lnTo>
                <a:lnTo>
                  <a:pt x="1812" y="878"/>
                </a:lnTo>
                <a:lnTo>
                  <a:pt x="1824" y="852"/>
                </a:lnTo>
                <a:lnTo>
                  <a:pt x="1834" y="830"/>
                </a:lnTo>
                <a:lnTo>
                  <a:pt x="1842" y="812"/>
                </a:lnTo>
                <a:lnTo>
                  <a:pt x="1848" y="802"/>
                </a:lnTo>
                <a:lnTo>
                  <a:pt x="1848" y="802"/>
                </a:lnTo>
                <a:lnTo>
                  <a:pt x="1848" y="802"/>
                </a:lnTo>
                <a:lnTo>
                  <a:pt x="1862" y="776"/>
                </a:lnTo>
                <a:lnTo>
                  <a:pt x="1876" y="754"/>
                </a:lnTo>
                <a:lnTo>
                  <a:pt x="1884" y="736"/>
                </a:lnTo>
                <a:lnTo>
                  <a:pt x="1892" y="720"/>
                </a:lnTo>
                <a:lnTo>
                  <a:pt x="1900" y="706"/>
                </a:lnTo>
                <a:lnTo>
                  <a:pt x="1908" y="694"/>
                </a:lnTo>
                <a:lnTo>
                  <a:pt x="1912" y="682"/>
                </a:lnTo>
                <a:lnTo>
                  <a:pt x="1920" y="636"/>
                </a:lnTo>
                <a:lnTo>
                  <a:pt x="1930" y="592"/>
                </a:lnTo>
                <a:lnTo>
                  <a:pt x="1932" y="588"/>
                </a:lnTo>
                <a:lnTo>
                  <a:pt x="1938" y="576"/>
                </a:lnTo>
                <a:lnTo>
                  <a:pt x="1944" y="564"/>
                </a:lnTo>
                <a:lnTo>
                  <a:pt x="1950" y="552"/>
                </a:lnTo>
                <a:lnTo>
                  <a:pt x="1958" y="546"/>
                </a:lnTo>
                <a:lnTo>
                  <a:pt x="1960" y="546"/>
                </a:lnTo>
                <a:lnTo>
                  <a:pt x="2002" y="656"/>
                </a:lnTo>
                <a:lnTo>
                  <a:pt x="2048" y="766"/>
                </a:lnTo>
                <a:lnTo>
                  <a:pt x="2100" y="872"/>
                </a:lnTo>
                <a:lnTo>
                  <a:pt x="2062" y="894"/>
                </a:lnTo>
                <a:lnTo>
                  <a:pt x="2022" y="906"/>
                </a:lnTo>
                <a:lnTo>
                  <a:pt x="1986" y="912"/>
                </a:lnTo>
                <a:lnTo>
                  <a:pt x="1954" y="912"/>
                </a:lnTo>
                <a:lnTo>
                  <a:pt x="1926" y="910"/>
                </a:lnTo>
                <a:lnTo>
                  <a:pt x="1904" y="906"/>
                </a:lnTo>
                <a:lnTo>
                  <a:pt x="1890" y="902"/>
                </a:lnTo>
                <a:lnTo>
                  <a:pt x="1884" y="900"/>
                </a:lnTo>
                <a:close/>
                <a:moveTo>
                  <a:pt x="2362" y="1360"/>
                </a:moveTo>
                <a:lnTo>
                  <a:pt x="2366" y="1372"/>
                </a:lnTo>
                <a:lnTo>
                  <a:pt x="2372" y="1382"/>
                </a:lnTo>
                <a:lnTo>
                  <a:pt x="2382" y="1386"/>
                </a:lnTo>
                <a:lnTo>
                  <a:pt x="2394" y="1388"/>
                </a:lnTo>
                <a:lnTo>
                  <a:pt x="2374" y="1460"/>
                </a:lnTo>
                <a:lnTo>
                  <a:pt x="2356" y="1420"/>
                </a:lnTo>
                <a:lnTo>
                  <a:pt x="2338" y="1370"/>
                </a:lnTo>
                <a:lnTo>
                  <a:pt x="2322" y="1316"/>
                </a:lnTo>
                <a:lnTo>
                  <a:pt x="2320" y="1314"/>
                </a:lnTo>
                <a:lnTo>
                  <a:pt x="2320" y="1314"/>
                </a:lnTo>
                <a:lnTo>
                  <a:pt x="2316" y="1288"/>
                </a:lnTo>
                <a:lnTo>
                  <a:pt x="2308" y="1262"/>
                </a:lnTo>
                <a:lnTo>
                  <a:pt x="2296" y="1214"/>
                </a:lnTo>
                <a:lnTo>
                  <a:pt x="2288" y="1168"/>
                </a:lnTo>
                <a:lnTo>
                  <a:pt x="2280" y="1128"/>
                </a:lnTo>
                <a:lnTo>
                  <a:pt x="2274" y="1096"/>
                </a:lnTo>
                <a:lnTo>
                  <a:pt x="2274" y="1086"/>
                </a:lnTo>
                <a:lnTo>
                  <a:pt x="2274" y="1078"/>
                </a:lnTo>
                <a:lnTo>
                  <a:pt x="2272" y="1070"/>
                </a:lnTo>
                <a:lnTo>
                  <a:pt x="2270" y="1066"/>
                </a:lnTo>
                <a:lnTo>
                  <a:pt x="2270" y="1062"/>
                </a:lnTo>
                <a:lnTo>
                  <a:pt x="2270" y="1060"/>
                </a:lnTo>
                <a:lnTo>
                  <a:pt x="2332" y="1154"/>
                </a:lnTo>
                <a:lnTo>
                  <a:pt x="2324" y="1162"/>
                </a:lnTo>
                <a:lnTo>
                  <a:pt x="2318" y="1176"/>
                </a:lnTo>
                <a:lnTo>
                  <a:pt x="2316" y="1192"/>
                </a:lnTo>
                <a:lnTo>
                  <a:pt x="2320" y="1208"/>
                </a:lnTo>
                <a:lnTo>
                  <a:pt x="2326" y="1222"/>
                </a:lnTo>
                <a:lnTo>
                  <a:pt x="2338" y="1232"/>
                </a:lnTo>
                <a:lnTo>
                  <a:pt x="2352" y="1242"/>
                </a:lnTo>
                <a:lnTo>
                  <a:pt x="2364" y="1256"/>
                </a:lnTo>
                <a:lnTo>
                  <a:pt x="2370" y="1272"/>
                </a:lnTo>
                <a:lnTo>
                  <a:pt x="2374" y="1284"/>
                </a:lnTo>
                <a:lnTo>
                  <a:pt x="2374" y="1288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0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6" y="1294"/>
                </a:lnTo>
                <a:lnTo>
                  <a:pt x="2378" y="1296"/>
                </a:lnTo>
                <a:lnTo>
                  <a:pt x="2378" y="1296"/>
                </a:lnTo>
                <a:lnTo>
                  <a:pt x="2378" y="1298"/>
                </a:lnTo>
                <a:lnTo>
                  <a:pt x="2378" y="1300"/>
                </a:lnTo>
                <a:lnTo>
                  <a:pt x="2378" y="1300"/>
                </a:lnTo>
                <a:lnTo>
                  <a:pt x="2380" y="1300"/>
                </a:lnTo>
                <a:lnTo>
                  <a:pt x="2380" y="1302"/>
                </a:lnTo>
                <a:lnTo>
                  <a:pt x="2380" y="1304"/>
                </a:lnTo>
                <a:lnTo>
                  <a:pt x="2382" y="1304"/>
                </a:lnTo>
                <a:lnTo>
                  <a:pt x="2382" y="1306"/>
                </a:lnTo>
                <a:lnTo>
                  <a:pt x="2382" y="1306"/>
                </a:lnTo>
                <a:lnTo>
                  <a:pt x="2382" y="1308"/>
                </a:lnTo>
                <a:lnTo>
                  <a:pt x="2384" y="1308"/>
                </a:lnTo>
                <a:lnTo>
                  <a:pt x="2384" y="1308"/>
                </a:lnTo>
                <a:lnTo>
                  <a:pt x="2384" y="1310"/>
                </a:lnTo>
                <a:lnTo>
                  <a:pt x="2386" y="1310"/>
                </a:lnTo>
                <a:lnTo>
                  <a:pt x="2386" y="1312"/>
                </a:lnTo>
                <a:lnTo>
                  <a:pt x="2386" y="1312"/>
                </a:lnTo>
                <a:lnTo>
                  <a:pt x="2388" y="1312"/>
                </a:lnTo>
                <a:lnTo>
                  <a:pt x="2388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0" y="1314"/>
                </a:lnTo>
                <a:lnTo>
                  <a:pt x="2392" y="1316"/>
                </a:lnTo>
                <a:lnTo>
                  <a:pt x="2392" y="1316"/>
                </a:lnTo>
                <a:lnTo>
                  <a:pt x="2394" y="1316"/>
                </a:lnTo>
                <a:lnTo>
                  <a:pt x="2394" y="1316"/>
                </a:lnTo>
                <a:lnTo>
                  <a:pt x="2396" y="1316"/>
                </a:lnTo>
                <a:lnTo>
                  <a:pt x="2396" y="1320"/>
                </a:lnTo>
                <a:lnTo>
                  <a:pt x="2398" y="1324"/>
                </a:lnTo>
                <a:lnTo>
                  <a:pt x="2380" y="1328"/>
                </a:lnTo>
                <a:lnTo>
                  <a:pt x="2370" y="1334"/>
                </a:lnTo>
                <a:lnTo>
                  <a:pt x="2362" y="1344"/>
                </a:lnTo>
                <a:lnTo>
                  <a:pt x="2362" y="1360"/>
                </a:lnTo>
                <a:close/>
              </a:path>
            </a:pathLst>
          </a:custGeom>
          <a:gradFill rotWithShape="1">
            <a:gsLst>
              <a:gs pos="0">
                <a:srgbClr val="B5B5B5"/>
              </a:gs>
              <a:gs pos="100000">
                <a:srgbClr val="B5B5B5">
                  <a:gamma/>
                  <a:tint val="12157"/>
                  <a:invGamma/>
                </a:srgbClr>
              </a:gs>
            </a:gsLst>
            <a:lin ang="5400000" scaled="1"/>
          </a:gra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56" name="AutoShape 56"/>
          <p:cNvSpPr>
            <a:spLocks noChangeArrowheads="1"/>
          </p:cNvSpPr>
          <p:nvPr/>
        </p:nvSpPr>
        <p:spPr bwMode="gray">
          <a:xfrm>
            <a:off x="220134" y="144464"/>
            <a:ext cx="11755967" cy="6454775"/>
          </a:xfrm>
          <a:prstGeom prst="roundRect">
            <a:avLst>
              <a:gd name="adj" fmla="val 4287"/>
            </a:avLst>
          </a:prstGeom>
          <a:noFill/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 bwMode="black">
          <a:xfrm>
            <a:off x="711200" y="228600"/>
            <a:ext cx="10871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en-US" altLang="ko-KR" smtClean="0"/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143000"/>
            <a:ext cx="109728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altLang="ko-KR" smtClean="0"/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575426"/>
            <a:ext cx="28448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fld id="{3B3CA7FD-A697-4255-A94B-9C1DC1B3CE8F}" type="slidenum">
              <a:rPr lang="en-US" altLang="ko-KR">
                <a:solidFill>
                  <a:srgbClr val="113F71"/>
                </a:solidFill>
              </a:rPr>
              <a:pPr fontAlgn="base" latinLnBrk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ko-KR">
              <a:solidFill>
                <a:srgbClr val="113F71"/>
              </a:solidFill>
            </a:endParaRPr>
          </a:p>
        </p:txBody>
      </p:sp>
      <p:sp>
        <p:nvSpPr>
          <p:cNvPr id="51258" name="Line 58"/>
          <p:cNvSpPr>
            <a:spLocks noChangeShapeType="1"/>
          </p:cNvSpPr>
          <p:nvPr/>
        </p:nvSpPr>
        <p:spPr bwMode="gray">
          <a:xfrm>
            <a:off x="624418" y="981076"/>
            <a:ext cx="11034183" cy="9525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 sz="1800">
              <a:solidFill>
                <a:srgbClr val="113F71"/>
              </a:solidFill>
            </a:endParaRPr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4252384" y="6596064"/>
            <a:ext cx="3352800" cy="22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1">
                <a:ea typeface="굴림" pitchFamily="50" charset="-127"/>
              </a:defRPr>
            </a:lvl1pPr>
          </a:lstStyle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en-US" altLang="ko-KR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8149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6" r:id="rId1"/>
    <p:sldLayoutId id="2147484157" r:id="rId2"/>
    <p:sldLayoutId id="2147484158" r:id="rId3"/>
    <p:sldLayoutId id="2147484159" r:id="rId4"/>
    <p:sldLayoutId id="2147484160" r:id="rId5"/>
    <p:sldLayoutId id="2147484161" r:id="rId6"/>
    <p:sldLayoutId id="2147484162" r:id="rId7"/>
    <p:sldLayoutId id="2147484163" r:id="rId8"/>
    <p:sldLayoutId id="2147484164" r:id="rId9"/>
    <p:sldLayoutId id="2147484165" r:id="rId10"/>
    <p:sldLayoutId id="2147484166" r:id="rId11"/>
  </p:sldLayoutIdLst>
  <p:hf hdr="0" ftr="0" dt="0"/>
  <p:txStyles>
    <p:titleStyle>
      <a:lvl1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2pPr>
      <a:lvl3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3pPr>
      <a:lvl4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4pPr>
      <a:lvl5pPr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5pPr>
      <a:lvl6pPr marL="4572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r" rtl="0" eaLnBrk="1" fontAlgn="base" latinLnBrk="1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SzPct val="11000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개체 틀 21"/>
          <p:cNvSpPr>
            <a:spLocks noGrp="1"/>
          </p:cNvSpPr>
          <p:nvPr>
            <p:ph type="title"/>
          </p:nvPr>
        </p:nvSpPr>
        <p:spPr bwMode="auto">
          <a:xfrm>
            <a:off x="812800" y="228601"/>
            <a:ext cx="1087120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9219" name="텍스트 개체 틀 12"/>
          <p:cNvSpPr>
            <a:spLocks noGrp="1"/>
          </p:cNvSpPr>
          <p:nvPr>
            <p:ph type="body" idx="1"/>
          </p:nvPr>
        </p:nvSpPr>
        <p:spPr bwMode="auto">
          <a:xfrm>
            <a:off x="787400" y="1393826"/>
            <a:ext cx="10871200" cy="505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5075"/>
            <a:ext cx="12192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-10583" y="1052513"/>
            <a:ext cx="711201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87400" y="1052513"/>
            <a:ext cx="1140460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0583" y="1036639"/>
            <a:ext cx="711201" cy="244475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 b="1" smtClean="0">
                <a:solidFill>
                  <a:srgbClr val="FFFFFF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7CBA6087-D105-48F7-B281-B1C847F861EA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5134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8" r:id="rId1"/>
    <p:sldLayoutId id="2147484229" r:id="rId2"/>
    <p:sldLayoutId id="2147484230" r:id="rId3"/>
    <p:sldLayoutId id="2147484231" r:id="rId4"/>
    <p:sldLayoutId id="2147484232" r:id="rId5"/>
    <p:sldLayoutId id="2147484233" r:id="rId6"/>
    <p:sldLayoutId id="2147484234" r:id="rId7"/>
    <p:sldLayoutId id="2147484235" r:id="rId8"/>
    <p:sldLayoutId id="2147484236" r:id="rId9"/>
    <p:sldLayoutId id="2147484237" r:id="rId10"/>
    <p:sldLayoutId id="2147484238" r:id="rId11"/>
    <p:sldLayoutId id="2147484239" r:id="rId12"/>
  </p:sldLayoutIdLst>
  <p:hf hdr="0" dt="0"/>
  <p:txStyles>
    <p:titleStyle>
      <a:lvl1pPr algn="l" rtl="0" fontAlgn="base" latinLnBrk="1"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2pPr>
      <a:lvl3pPr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3pPr>
      <a:lvl4pPr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4pPr>
      <a:lvl5pPr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9pPr>
    </p:titleStyle>
    <p:bodyStyle>
      <a:lvl1pPr marL="319088" indent="-319088" algn="l" rtl="0" fontAlgn="base" latinLnBrk="1">
        <a:spcBef>
          <a:spcPts val="7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fontAlgn="base" latinLnBrk="1">
        <a:spcBef>
          <a:spcPts val="550"/>
        </a:spcBef>
        <a:spcAft>
          <a:spcPct val="0"/>
        </a:spcAft>
        <a:buClr>
          <a:schemeClr val="accent1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fontAlgn="base" latinLnBrk="1">
        <a:spcBef>
          <a:spcPts val="500"/>
        </a:spcBef>
        <a:spcAft>
          <a:spcPct val="0"/>
        </a:spcAft>
        <a:buClr>
          <a:schemeClr val="accent2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fontAlgn="base" latinLnBrk="1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fontAlgn="base" latinLnBrk="1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0694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제목 개체 틀 21"/>
          <p:cNvSpPr>
            <a:spLocks noGrp="1"/>
          </p:cNvSpPr>
          <p:nvPr>
            <p:ph type="title"/>
          </p:nvPr>
        </p:nvSpPr>
        <p:spPr bwMode="auto">
          <a:xfrm>
            <a:off x="812800" y="228601"/>
            <a:ext cx="1087120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43" name="텍스트 개체 틀 12"/>
          <p:cNvSpPr>
            <a:spLocks noGrp="1"/>
          </p:cNvSpPr>
          <p:nvPr>
            <p:ph type="body" idx="1"/>
          </p:nvPr>
        </p:nvSpPr>
        <p:spPr bwMode="auto">
          <a:xfrm>
            <a:off x="787400" y="1393826"/>
            <a:ext cx="10871200" cy="505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5075"/>
            <a:ext cx="12192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-10583" y="1052513"/>
            <a:ext cx="711201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87400" y="1052513"/>
            <a:ext cx="1140460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0583" y="1036639"/>
            <a:ext cx="711201" cy="244475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 b="1" smtClean="0">
                <a:solidFill>
                  <a:srgbClr val="FFFFFF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F897C652-2AD9-4E29-8D9A-9DB3F13AC98D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9890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1" r:id="rId1"/>
    <p:sldLayoutId id="2147484242" r:id="rId2"/>
    <p:sldLayoutId id="2147484243" r:id="rId3"/>
    <p:sldLayoutId id="2147484244" r:id="rId4"/>
    <p:sldLayoutId id="2147484245" r:id="rId5"/>
    <p:sldLayoutId id="2147484246" r:id="rId6"/>
    <p:sldLayoutId id="2147484247" r:id="rId7"/>
    <p:sldLayoutId id="2147484248" r:id="rId8"/>
    <p:sldLayoutId id="2147484249" r:id="rId9"/>
    <p:sldLayoutId id="2147484250" r:id="rId10"/>
    <p:sldLayoutId id="2147484251" r:id="rId11"/>
    <p:sldLayoutId id="2147484252" r:id="rId12"/>
  </p:sldLayoutIdLst>
  <p:hf hdr="0" dt="0"/>
  <p:txStyles>
    <p:titleStyle>
      <a:lvl1pPr algn="l" rtl="0" fontAlgn="base" latinLnBrk="1"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2pPr>
      <a:lvl3pPr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3pPr>
      <a:lvl4pPr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4pPr>
      <a:lvl5pPr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9pPr>
    </p:titleStyle>
    <p:bodyStyle>
      <a:lvl1pPr marL="319088" indent="-319088" algn="l" rtl="0" fontAlgn="base" latinLnBrk="1">
        <a:spcBef>
          <a:spcPts val="7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fontAlgn="base" latinLnBrk="1">
        <a:spcBef>
          <a:spcPts val="550"/>
        </a:spcBef>
        <a:spcAft>
          <a:spcPct val="0"/>
        </a:spcAft>
        <a:buClr>
          <a:schemeClr val="accent1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fontAlgn="base" latinLnBrk="1">
        <a:spcBef>
          <a:spcPts val="500"/>
        </a:spcBef>
        <a:spcAft>
          <a:spcPct val="0"/>
        </a:spcAft>
        <a:buClr>
          <a:schemeClr val="accent2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fontAlgn="base" latinLnBrk="1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fontAlgn="base" latinLnBrk="1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개체 틀 21"/>
          <p:cNvSpPr>
            <a:spLocks noGrp="1"/>
          </p:cNvSpPr>
          <p:nvPr>
            <p:ph type="title"/>
          </p:nvPr>
        </p:nvSpPr>
        <p:spPr bwMode="auto">
          <a:xfrm>
            <a:off x="812800" y="228601"/>
            <a:ext cx="1087120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5363" name="텍스트 개체 틀 12"/>
          <p:cNvSpPr>
            <a:spLocks noGrp="1"/>
          </p:cNvSpPr>
          <p:nvPr>
            <p:ph type="body" idx="1"/>
          </p:nvPr>
        </p:nvSpPr>
        <p:spPr bwMode="auto">
          <a:xfrm>
            <a:off x="787400" y="1393826"/>
            <a:ext cx="10871200" cy="505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5075"/>
            <a:ext cx="12192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-10583" y="1052513"/>
            <a:ext cx="711201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87400" y="1052513"/>
            <a:ext cx="1140460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0583" y="1036639"/>
            <a:ext cx="711201" cy="244475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 b="1">
                <a:solidFill>
                  <a:srgbClr val="FFFFFF"/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9075A895-CAA6-4B66-9E1A-7DED0B655B47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5743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4" r:id="rId1"/>
    <p:sldLayoutId id="2147484255" r:id="rId2"/>
    <p:sldLayoutId id="2147484256" r:id="rId3"/>
    <p:sldLayoutId id="2147484257" r:id="rId4"/>
    <p:sldLayoutId id="2147484258" r:id="rId5"/>
    <p:sldLayoutId id="2147484259" r:id="rId6"/>
    <p:sldLayoutId id="2147484260" r:id="rId7"/>
    <p:sldLayoutId id="2147484261" r:id="rId8"/>
    <p:sldLayoutId id="2147484262" r:id="rId9"/>
    <p:sldLayoutId id="2147484263" r:id="rId10"/>
    <p:sldLayoutId id="2147484264" r:id="rId11"/>
    <p:sldLayoutId id="2147484265" r:id="rId12"/>
  </p:sldLayoutIdLst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맑은 고딕" panose="020B0503020000020004" pitchFamily="50" charset="-127"/>
        </a:defRPr>
      </a:lvl9pPr>
    </p:titleStyle>
    <p:bodyStyle>
      <a:lvl1pPr marL="319088" indent="-319088" algn="l" rtl="0" eaLnBrk="0" fontAlgn="base" latinLnBrk="1" hangingPunct="0">
        <a:spcBef>
          <a:spcPts val="7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0" fontAlgn="base" latinLnBrk="1" hangingPunct="0">
        <a:spcBef>
          <a:spcPts val="550"/>
        </a:spcBef>
        <a:spcAft>
          <a:spcPct val="0"/>
        </a:spcAft>
        <a:buClr>
          <a:schemeClr val="accent1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0" fontAlgn="base" latinLnBrk="1" hangingPunct="0">
        <a:spcBef>
          <a:spcPts val="500"/>
        </a:spcBef>
        <a:spcAft>
          <a:spcPct val="0"/>
        </a:spcAft>
        <a:buClr>
          <a:schemeClr val="accent2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0" fontAlgn="base" latinLnBrk="1" hangingPunct="0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0" fontAlgn="base" latinLnBrk="1" hangingPunct="0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개체 틀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3315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50172335-BB32-4D0B-BFEA-4A6C83334AB0}" type="datetimeFigureOut">
              <a:rPr lang="ko-KR" altLang="en-US"/>
              <a:pPr>
                <a:defRPr/>
              </a:pPr>
              <a:t>2020-08-31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맑은 고딕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DA0715B6-542E-457E-9A89-698CF32016E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2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7" r:id="rId1"/>
    <p:sldLayoutId id="2147484268" r:id="rId2"/>
    <p:sldLayoutId id="2147484269" r:id="rId3"/>
    <p:sldLayoutId id="2147484270" r:id="rId4"/>
    <p:sldLayoutId id="2147484271" r:id="rId5"/>
    <p:sldLayoutId id="2147484272" r:id="rId6"/>
    <p:sldLayoutId id="2147484273" r:id="rId7"/>
    <p:sldLayoutId id="2147484274" r:id="rId8"/>
    <p:sldLayoutId id="2147484275" r:id="rId9"/>
    <p:sldLayoutId id="2147484276" r:id="rId10"/>
    <p:sldLayoutId id="2147484277" r:id="rId11"/>
    <p:sldLayoutId id="2147484278" r:id="rId12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19334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2355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9681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90360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Rectangle 11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6158" name="Rectangle 14"/>
          <p:cNvSpPr>
            <a:spLocks noChangeArrowheads="1"/>
          </p:cNvSpPr>
          <p:nvPr userDrawn="1"/>
        </p:nvSpPr>
        <p:spPr bwMode="auto">
          <a:xfrm>
            <a:off x="0" y="0"/>
            <a:ext cx="12192000" cy="685800"/>
          </a:xfrm>
          <a:prstGeom prst="rect">
            <a:avLst/>
          </a:prstGeom>
          <a:solidFill>
            <a:srgbClr val="ECEC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ko-KR" sz="2400">
              <a:solidFill>
                <a:srgbClr val="000000"/>
              </a:solidFill>
            </a:endParaRPr>
          </a:p>
        </p:txBody>
      </p:sp>
      <p:sp>
        <p:nvSpPr>
          <p:cNvPr id="6159" name="Rectangle 15"/>
          <p:cNvSpPr>
            <a:spLocks noChangeArrowheads="1"/>
          </p:cNvSpPr>
          <p:nvPr userDrawn="1"/>
        </p:nvSpPr>
        <p:spPr bwMode="auto">
          <a:xfrm>
            <a:off x="0" y="609600"/>
            <a:ext cx="12192000" cy="76200"/>
          </a:xfrm>
          <a:prstGeom prst="rect">
            <a:avLst/>
          </a:prstGeom>
          <a:gradFill rotWithShape="0">
            <a:gsLst>
              <a:gs pos="0">
                <a:srgbClr val="ECECEC"/>
              </a:gs>
              <a:gs pos="100000">
                <a:srgbClr val="979797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just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ko-KR" altLang="en-US" sz="1600">
              <a:solidFill>
                <a:srgbClr val="000000"/>
              </a:solidFill>
            </a:endParaRP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5360" y="1052736"/>
            <a:ext cx="11609905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Click to edit Master text styles</a:t>
            </a:r>
          </a:p>
          <a:p>
            <a:pPr lvl="1"/>
            <a:r>
              <a:rPr lang="en-US" altLang="zh-TW" dirty="0" smtClean="0"/>
              <a:t>Second level</a:t>
            </a:r>
          </a:p>
          <a:p>
            <a:pPr lvl="2"/>
            <a:r>
              <a:rPr lang="en-US" altLang="zh-TW" dirty="0" smtClean="0"/>
              <a:t>Third level</a:t>
            </a:r>
          </a:p>
          <a:p>
            <a:pPr lvl="3"/>
            <a:r>
              <a:rPr lang="en-US" altLang="zh-TW" dirty="0" smtClean="0"/>
              <a:t>Fourth level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656492" y="116632"/>
            <a:ext cx="11160369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dirty="0" smtClean="0"/>
              <a:t>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531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</p:sldLayoutIdLst>
  <p:transition/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067013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i="1">
          <a:solidFill>
            <a:srgbClr val="CC3300"/>
          </a:solidFill>
          <a:latin typeface="HY헤드라인M" pitchFamily="18" charset="-127"/>
          <a:ea typeface="HY헤드라인M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SzPct val="80000"/>
        <a:buFont typeface="Wingdings" pitchFamily="2" charset="2"/>
        <a:buChar char="q"/>
        <a:defRPr kumimoji="1" sz="2000" b="1" baseline="0">
          <a:solidFill>
            <a:srgbClr val="4D3803"/>
          </a:solidFill>
          <a:latin typeface="굴림" pitchFamily="50" charset="-127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l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Font typeface="Wingdings" pitchFamily="2" charset="2"/>
        <a:buChar char="§"/>
        <a:defRPr kumimoji="1" sz="1800" b="1" baseline="0">
          <a:solidFill>
            <a:srgbClr val="4D3803"/>
          </a:solidFill>
          <a:latin typeface="굴림" pitchFamily="50" charset="-127"/>
          <a:ea typeface="굴림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D2505"/>
        </a:buClr>
        <a:buChar char="–"/>
        <a:defRPr kumimoji="1" sz="1600" b="0" baseline="0">
          <a:solidFill>
            <a:srgbClr val="4D3803"/>
          </a:solidFill>
          <a:latin typeface="굴림" pitchFamily="50" charset="-127"/>
          <a:ea typeface="굴림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99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www.naver.com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rbook.co.kr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093343" y="181154"/>
            <a:ext cx="9144000" cy="990121"/>
          </a:xfrm>
        </p:spPr>
        <p:txBody>
          <a:bodyPr>
            <a:normAutofit/>
          </a:bodyPr>
          <a:lstStyle/>
          <a:p>
            <a:r>
              <a:rPr lang="ko-KR" altLang="en-US" sz="4400" dirty="0" smtClean="0"/>
              <a:t>제 </a:t>
            </a:r>
            <a:r>
              <a:rPr lang="en-US" altLang="ko-KR" sz="4400" dirty="0" smtClean="0"/>
              <a:t>2</a:t>
            </a:r>
            <a:r>
              <a:rPr lang="ko-KR" altLang="en-US" sz="4400" dirty="0" smtClean="0"/>
              <a:t>강 </a:t>
            </a:r>
            <a:r>
              <a:rPr lang="ko-KR" altLang="en-US" sz="4400" dirty="0" err="1" smtClean="0"/>
              <a:t>모바일웹</a:t>
            </a:r>
            <a:r>
              <a:rPr lang="ko-KR" altLang="en-US" sz="4400" dirty="0" smtClean="0"/>
              <a:t> 시스템 개요</a:t>
            </a:r>
            <a:r>
              <a:rPr lang="en-US" altLang="ko-KR" sz="4400" dirty="0" smtClean="0"/>
              <a:t>-II</a:t>
            </a:r>
            <a:endParaRPr lang="ko-KR" altLang="en-US" sz="44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819835" cy="2648308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2727972"/>
            <a:ext cx="277483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00B0F0"/>
                </a:solidFill>
              </a:rPr>
              <a:t>담당교수 </a:t>
            </a:r>
            <a:r>
              <a:rPr lang="en-US" altLang="ko-KR" sz="1600" dirty="0">
                <a:solidFill>
                  <a:srgbClr val="00B0F0"/>
                </a:solidFill>
              </a:rPr>
              <a:t>: </a:t>
            </a:r>
            <a:r>
              <a:rPr lang="ko-KR" altLang="en-US" sz="1600" dirty="0">
                <a:solidFill>
                  <a:srgbClr val="00B0F0"/>
                </a:solidFill>
              </a:rPr>
              <a:t>전응섭 교수</a:t>
            </a:r>
            <a:endParaRPr lang="en-US" altLang="ko-KR" sz="1600" dirty="0">
              <a:solidFill>
                <a:srgbClr val="00B0F0"/>
              </a:solidFill>
            </a:endParaRPr>
          </a:p>
          <a:p>
            <a:r>
              <a:rPr lang="ko-KR" altLang="en-US" sz="1600" dirty="0">
                <a:solidFill>
                  <a:srgbClr val="00B0F0"/>
                </a:solidFill>
              </a:rPr>
              <a:t>연구실 </a:t>
            </a:r>
            <a:r>
              <a:rPr lang="en-US" altLang="ko-KR" sz="1600" dirty="0">
                <a:solidFill>
                  <a:srgbClr val="00B0F0"/>
                </a:solidFill>
              </a:rPr>
              <a:t>: </a:t>
            </a:r>
            <a:r>
              <a:rPr lang="ko-KR" altLang="en-US" sz="1600" dirty="0">
                <a:solidFill>
                  <a:srgbClr val="00B0F0"/>
                </a:solidFill>
              </a:rPr>
              <a:t>은봉관 </a:t>
            </a:r>
            <a:r>
              <a:rPr lang="en-US" altLang="ko-KR" sz="1600" dirty="0">
                <a:solidFill>
                  <a:srgbClr val="00B0F0"/>
                </a:solidFill>
              </a:rPr>
              <a:t>8</a:t>
            </a:r>
            <a:r>
              <a:rPr lang="ko-KR" altLang="en-US" sz="1600" dirty="0">
                <a:solidFill>
                  <a:srgbClr val="00B0F0"/>
                </a:solidFill>
              </a:rPr>
              <a:t>층</a:t>
            </a:r>
            <a:endParaRPr lang="en-US" altLang="ko-KR" sz="1600" dirty="0">
              <a:solidFill>
                <a:srgbClr val="00B0F0"/>
              </a:solidFill>
            </a:endParaRPr>
          </a:p>
          <a:p>
            <a:r>
              <a:rPr lang="ko-KR" altLang="en-US" sz="1600" dirty="0">
                <a:solidFill>
                  <a:srgbClr val="00B0F0"/>
                </a:solidFill>
              </a:rPr>
              <a:t>연락처 </a:t>
            </a:r>
            <a:r>
              <a:rPr lang="en-US" altLang="ko-KR" sz="1600" dirty="0">
                <a:solidFill>
                  <a:srgbClr val="00B0F0"/>
                </a:solidFill>
              </a:rPr>
              <a:t>: 02-950-7620</a:t>
            </a:r>
          </a:p>
          <a:p>
            <a:r>
              <a:rPr lang="en-US" altLang="ko-KR" sz="1600" dirty="0">
                <a:solidFill>
                  <a:srgbClr val="00B0F0"/>
                </a:solidFill>
              </a:rPr>
              <a:t>HP) 010-5268-7267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89781" y="4205006"/>
            <a:ext cx="6096000" cy="1920526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ko-KR" altLang="en-US" b="1" dirty="0" smtClean="0">
                <a:solidFill>
                  <a:sysClr val="windowText" lastClr="000000"/>
                </a:solidFill>
              </a:rPr>
              <a:t>학습 목표</a:t>
            </a:r>
            <a:endParaRPr lang="en-US" altLang="ko-KR" b="1" dirty="0" smtClean="0">
              <a:solidFill>
                <a:sysClr val="windowText" lastClr="000000"/>
              </a:solidFill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/>
            </a:pPr>
            <a:r>
              <a:rPr lang="ko-KR" altLang="en-US" b="1" dirty="0" smtClean="0">
                <a:solidFill>
                  <a:sysClr val="windowText" lastClr="000000"/>
                </a:solidFill>
              </a:rPr>
              <a:t>웹 기반 </a:t>
            </a:r>
            <a:r>
              <a:rPr lang="ko-KR" altLang="en-US" b="1" dirty="0">
                <a:solidFill>
                  <a:sysClr val="windowText" lastClr="000000"/>
                </a:solidFill>
              </a:rPr>
              <a:t>인터넷의 기술적 </a:t>
            </a:r>
            <a:r>
              <a:rPr lang="ko-KR" altLang="en-US" b="1" dirty="0" smtClean="0">
                <a:solidFill>
                  <a:sysClr val="windowText" lastClr="000000"/>
                </a:solidFill>
              </a:rPr>
              <a:t>배경의 이해</a:t>
            </a:r>
            <a:r>
              <a:rPr lang="en-US" altLang="ko-KR" b="1" dirty="0" smtClean="0">
                <a:solidFill>
                  <a:sysClr val="windowText" lastClr="000000"/>
                </a:solidFill>
              </a:rPr>
              <a:t> </a:t>
            </a:r>
            <a:endParaRPr lang="en-US" altLang="ko-KR" b="1" dirty="0">
              <a:solidFill>
                <a:sysClr val="windowText" lastClr="000000"/>
              </a:solidFill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/>
            </a:pPr>
            <a:r>
              <a:rPr lang="ko-KR" altLang="en-US" b="1" dirty="0" smtClean="0">
                <a:solidFill>
                  <a:sysClr val="windowText" lastClr="000000"/>
                </a:solidFill>
              </a:rPr>
              <a:t>웹 </a:t>
            </a:r>
            <a:r>
              <a:rPr lang="ko-KR" altLang="en-US" b="1" dirty="0">
                <a:solidFill>
                  <a:sysClr val="windowText" lastClr="000000"/>
                </a:solidFill>
              </a:rPr>
              <a:t>프로그래밍 </a:t>
            </a:r>
            <a:r>
              <a:rPr lang="ko-KR" altLang="en-US" b="1" dirty="0" smtClean="0">
                <a:solidFill>
                  <a:sysClr val="windowText" lastClr="000000"/>
                </a:solidFill>
              </a:rPr>
              <a:t>언어의 학습</a:t>
            </a:r>
            <a:r>
              <a:rPr lang="en-US" altLang="ko-KR" b="1" dirty="0" smtClean="0">
                <a:solidFill>
                  <a:sysClr val="windowText" lastClr="000000"/>
                </a:solidFill>
              </a:rPr>
              <a:t> </a:t>
            </a:r>
            <a:endParaRPr lang="en-US" altLang="ko-KR" b="1" dirty="0">
              <a:solidFill>
                <a:sysClr val="windowText" lastClr="000000"/>
              </a:solidFill>
            </a:endParaRPr>
          </a:p>
          <a:p>
            <a:pPr marL="457200" lvl="0" indent="-45720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/>
            </a:pPr>
            <a:r>
              <a:rPr lang="ko-KR" altLang="en-US" b="1" dirty="0" smtClean="0">
                <a:solidFill>
                  <a:sysClr val="windowText" lastClr="000000"/>
                </a:solidFill>
              </a:rPr>
              <a:t>인터넷 </a:t>
            </a:r>
            <a:r>
              <a:rPr lang="ko-KR" altLang="en-US" b="1" dirty="0">
                <a:solidFill>
                  <a:sysClr val="windowText" lastClr="000000"/>
                </a:solidFill>
              </a:rPr>
              <a:t>환경의 변화와 웹 프로그램 개발의 </a:t>
            </a:r>
            <a:r>
              <a:rPr lang="ko-KR" altLang="en-US" b="1" dirty="0" smtClean="0">
                <a:solidFill>
                  <a:sysClr val="windowText" lastClr="000000"/>
                </a:solidFill>
              </a:rPr>
              <a:t>미래</a:t>
            </a:r>
            <a:endParaRPr lang="ko-KR" alt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763993" y="1324155"/>
            <a:ext cx="6096000" cy="186512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ko-KR" dirty="0">
                <a:solidFill>
                  <a:sysClr val="windowText" lastClr="000000"/>
                </a:solidFill>
              </a:rPr>
              <a:t>I. </a:t>
            </a:r>
            <a:r>
              <a:rPr lang="ko-KR" altLang="en-US" b="1" dirty="0">
                <a:solidFill>
                  <a:sysClr val="windowText" lastClr="000000"/>
                </a:solidFill>
              </a:rPr>
              <a:t>네트워크</a:t>
            </a:r>
            <a:r>
              <a:rPr lang="en-US" altLang="ko-KR" b="1" dirty="0">
                <a:solidFill>
                  <a:sysClr val="windowText" lastClr="000000"/>
                </a:solidFill>
              </a:rPr>
              <a:t>, </a:t>
            </a:r>
            <a:r>
              <a:rPr lang="ko-KR" altLang="en-US" b="1" dirty="0">
                <a:solidFill>
                  <a:sysClr val="windowText" lastClr="000000"/>
                </a:solidFill>
              </a:rPr>
              <a:t>인터넷</a:t>
            </a:r>
            <a:r>
              <a:rPr lang="en-US" altLang="ko-KR" b="1" dirty="0">
                <a:solidFill>
                  <a:sysClr val="windowText" lastClr="000000"/>
                </a:solidFill>
              </a:rPr>
              <a:t>, </a:t>
            </a:r>
            <a:r>
              <a:rPr lang="ko-KR" altLang="en-US" b="1" dirty="0">
                <a:solidFill>
                  <a:sysClr val="windowText" lastClr="000000"/>
                </a:solidFill>
              </a:rPr>
              <a:t>웹</a:t>
            </a:r>
          </a:p>
          <a:p>
            <a:pPr lvl="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ko-KR" b="1" dirty="0">
                <a:solidFill>
                  <a:sysClr val="windowText" lastClr="000000"/>
                </a:solidFill>
              </a:rPr>
              <a:t>II. </a:t>
            </a:r>
            <a:r>
              <a:rPr lang="ko-KR" altLang="en-US" b="1" dirty="0">
                <a:solidFill>
                  <a:sysClr val="windowText" lastClr="000000"/>
                </a:solidFill>
              </a:rPr>
              <a:t>웹 프로그래밍 언어와 주요 기술</a:t>
            </a:r>
          </a:p>
          <a:p>
            <a:pPr lvl="0" eaLnBrk="0" fontAlgn="base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ko-KR" b="1" dirty="0">
                <a:solidFill>
                  <a:sysClr val="windowText" lastClr="000000"/>
                </a:solidFill>
              </a:rPr>
              <a:t>III.</a:t>
            </a:r>
            <a:r>
              <a:rPr lang="ko-KR" altLang="en-US" b="1" dirty="0">
                <a:solidFill>
                  <a:sysClr val="windowText" lastClr="000000"/>
                </a:solidFill>
              </a:rPr>
              <a:t>스마트 시대의 웹 프로그래밍</a:t>
            </a:r>
            <a:endParaRPr lang="en-US" altLang="ko-KR" b="1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281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93214" y="2356302"/>
            <a:ext cx="1113008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ko-KR" altLang="en-US" sz="1600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웹개발은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일단 자바를 중심으로 한 </a:t>
            </a:r>
            <a:r>
              <a:rPr lang="ko-KR" altLang="en-US" sz="1600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서버측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프로그래밍 언어를 공부해야 </a:t>
            </a:r>
            <a:r>
              <a:rPr lang="ko-KR" altLang="en-US" sz="16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하는데 </a:t>
            </a:r>
            <a:r>
              <a:rPr lang="en-US" altLang="ko-KR" sz="16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JSP</a:t>
            </a:r>
            <a:r>
              <a:rPr lang="en-US" altLang="ko-KR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, PHP, ASP </a:t>
            </a:r>
            <a:r>
              <a:rPr lang="ko-KR" altLang="en-US" sz="16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등을 이용하여 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작성함</a:t>
            </a:r>
            <a:endParaRPr lang="en-US" altLang="ko-KR" sz="1600" b="1" dirty="0">
              <a:solidFill>
                <a:prstClr val="black"/>
              </a:solidFill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altLang="ko-KR" sz="1600" b="1" dirty="0">
              <a:solidFill>
                <a:prstClr val="black"/>
              </a:solidFill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86404" name="TextBox 6"/>
          <p:cNvSpPr txBox="1">
            <a:spLocks noChangeArrowheads="1"/>
          </p:cNvSpPr>
          <p:nvPr/>
        </p:nvSpPr>
        <p:spPr bwMode="auto">
          <a:xfrm>
            <a:off x="-120919" y="17464"/>
            <a:ext cx="615156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ko-KR" altLang="en-US" dirty="0" err="1">
                <a:solidFill>
                  <a:srgbClr val="00B0F0"/>
                </a:solidFill>
              </a:rPr>
              <a:t>프론트엔드</a:t>
            </a:r>
            <a:r>
              <a:rPr lang="en-US" altLang="ko-KR" dirty="0">
                <a:solidFill>
                  <a:srgbClr val="00B0F0"/>
                </a:solidFill>
              </a:rPr>
              <a:t>(Frontend) vs </a:t>
            </a:r>
            <a:r>
              <a:rPr lang="ko-KR" altLang="en-US" dirty="0" err="1">
                <a:solidFill>
                  <a:srgbClr val="00B0F0"/>
                </a:solidFill>
              </a:rPr>
              <a:t>백엔드</a:t>
            </a:r>
            <a:r>
              <a:rPr lang="en-US" altLang="ko-KR" dirty="0">
                <a:solidFill>
                  <a:srgbClr val="00B0F0"/>
                </a:solidFill>
              </a:rPr>
              <a:t>(Backend)</a:t>
            </a:r>
            <a:endParaRPr lang="ko-KR" altLang="en-US" dirty="0">
              <a:solidFill>
                <a:srgbClr val="00B0F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27389" y="543319"/>
            <a:ext cx="109739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ko-KR" altLang="en-US" sz="1600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프론트엔드는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웹사이트를 처음 볼 때 눈에 보이는 부분</a:t>
            </a:r>
            <a:endParaRPr lang="en-US" altLang="ko-KR" sz="1600" b="1" dirty="0">
              <a:solidFill>
                <a:prstClr val="black"/>
              </a:solidFill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marL="742950" lvl="1" indent="-28575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ko-KR" altLang="en-US" sz="16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우리가 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보통 </a:t>
            </a:r>
            <a:r>
              <a:rPr lang="ko-KR" altLang="en-US" sz="1600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네이버창을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키면 뉴스</a:t>
            </a:r>
            <a:r>
              <a:rPr lang="en-US" altLang="ko-KR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, 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지식인</a:t>
            </a:r>
            <a:r>
              <a:rPr lang="en-US" altLang="ko-KR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, </a:t>
            </a:r>
            <a:r>
              <a:rPr lang="ko-KR" altLang="en-US" sz="1600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로그인창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등 보이는 부분</a:t>
            </a:r>
            <a:endParaRPr lang="en-US" altLang="ko-KR" sz="1600" b="1" dirty="0">
              <a:solidFill>
                <a:prstClr val="black"/>
              </a:solidFill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marL="742950" lvl="1" indent="-28575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이러한 부분은 보통 자바스크립트나 제이쿼리 언어를 기반으로 </a:t>
            </a:r>
            <a:r>
              <a:rPr lang="en-US" altLang="ko-KR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HTML, CSS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등을 </a:t>
            </a:r>
            <a:r>
              <a:rPr lang="ko-KR" altLang="en-US" sz="16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이용하여 제작</a:t>
            </a:r>
            <a:r>
              <a:rPr lang="en-US" altLang="ko-KR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/>
            </a:r>
            <a:br>
              <a:rPr lang="en-US" altLang="ko-KR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</a:br>
            <a:endParaRPr lang="en-US" altLang="ko-KR" sz="1600" b="1" dirty="0">
              <a:solidFill>
                <a:prstClr val="black"/>
              </a:solidFill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marL="285750" indent="-28575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ko-KR" altLang="en-US" sz="1600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백엔드는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우리 눈에 보이지 않는 부분</a:t>
            </a:r>
            <a:endParaRPr lang="en-US" altLang="ko-KR" sz="1600" b="1" dirty="0">
              <a:solidFill>
                <a:prstClr val="black"/>
              </a:solidFill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marL="742950" lvl="1" indent="-28575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ko-KR" altLang="en-US" sz="1600" b="1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프론트엔드에서</a:t>
            </a:r>
            <a:r>
              <a:rPr lang="ko-KR" altLang="en-US" sz="16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전달 받은 많은 양의 데이터들을 </a:t>
            </a:r>
            <a:r>
              <a:rPr lang="ko-KR" altLang="en-US" sz="1600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서버측에서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처리하는 과정 혹은 </a:t>
            </a:r>
            <a:r>
              <a:rPr lang="ko-KR" altLang="en-US" sz="1600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웹페이지를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</a:t>
            </a:r>
            <a:r>
              <a:rPr lang="ko-KR" altLang="en-US" sz="1600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백엔드라고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함</a:t>
            </a:r>
            <a:endParaRPr lang="en-US" altLang="ko-KR" sz="1600" b="1" dirty="0">
              <a:solidFill>
                <a:prstClr val="black"/>
              </a:solidFill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marL="742950" lvl="1" indent="-28575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ko-KR" altLang="en-US" sz="16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이 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부분은 배울 것도 많고 기간도 오래 걸리기 때문에 </a:t>
            </a:r>
            <a:r>
              <a:rPr lang="ko-KR" altLang="en-US" sz="1600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백엔드는</a:t>
            </a:r>
            <a:r>
              <a:rPr lang="ko-KR" altLang="en-US" sz="1600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깊게 공부해야  하는 부분</a:t>
            </a:r>
            <a:endParaRPr lang="en-US" altLang="ko-KR" sz="1600" b="1" dirty="0">
              <a:solidFill>
                <a:prstClr val="black"/>
              </a:solidFill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-65357" y="2757270"/>
            <a:ext cx="6096000" cy="463973"/>
          </a:xfrm>
          <a:prstGeom prst="rect">
            <a:avLst/>
          </a:prstGeom>
        </p:spPr>
        <p:txBody>
          <a:bodyPr>
            <a:spAutoFit/>
          </a:bodyPr>
          <a:lstStyle/>
          <a:p>
            <a:pPr marL="190500" algn="just" fontAlgn="base">
              <a:lnSpc>
                <a:spcPct val="160000"/>
              </a:lnSpc>
            </a:pPr>
            <a:r>
              <a:rPr lang="en-US" altLang="ko-KR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3) </a:t>
            </a:r>
            <a:r>
              <a:rPr lang="ko-KR" altLang="en-US" b="1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풀스택</a:t>
            </a:r>
            <a:r>
              <a:rPr lang="en-US" altLang="ko-KR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(Full-Stack Developer) </a:t>
            </a:r>
            <a:r>
              <a:rPr lang="ko-KR" altLang="en-US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</a:t>
            </a:r>
            <a:r>
              <a:rPr lang="ko-KR" altLang="en-US" b="1" kern="0" dirty="0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개발</a:t>
            </a:r>
            <a:endParaRPr lang="ko-KR" altLang="en-US" b="1" kern="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93214" y="3313041"/>
            <a:ext cx="105081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r>
              <a:rPr lang="ko-KR" altLang="en-US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결국 </a:t>
            </a:r>
            <a:r>
              <a:rPr lang="ko-KR" altLang="en-US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웹사이트를 </a:t>
            </a:r>
            <a:r>
              <a:rPr lang="ko-KR" altLang="en-US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개발구축하는</a:t>
            </a:r>
            <a:r>
              <a:rPr lang="ko-KR" altLang="en-US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것은 </a:t>
            </a:r>
            <a:r>
              <a:rPr lang="ko-KR" altLang="en-US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프론트엔드</a:t>
            </a:r>
            <a:r>
              <a:rPr lang="ko-KR" altLang="en-US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작업과 </a:t>
            </a:r>
            <a:r>
              <a:rPr lang="ko-KR" altLang="en-US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백엔드</a:t>
            </a:r>
            <a:r>
              <a:rPr lang="ko-KR" altLang="en-US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작업을 모두 수행하여 구축하게 된다</a:t>
            </a:r>
            <a:r>
              <a:rPr lang="en-US" altLang="ko-KR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18333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379" name="TextBox 2"/>
          <p:cNvSpPr txBox="1">
            <a:spLocks noChangeArrowheads="1"/>
          </p:cNvSpPr>
          <p:nvPr/>
        </p:nvSpPr>
        <p:spPr bwMode="auto">
          <a:xfrm>
            <a:off x="-86174" y="0"/>
            <a:ext cx="76962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ko-KR" altLang="en-US" dirty="0" err="1">
                <a:solidFill>
                  <a:srgbClr val="00B0F0"/>
                </a:solidFill>
              </a:rPr>
              <a:t>프론트엔드</a:t>
            </a:r>
            <a:r>
              <a:rPr lang="ko-KR" altLang="en-US" dirty="0">
                <a:solidFill>
                  <a:srgbClr val="00B0F0"/>
                </a:solidFill>
              </a:rPr>
              <a:t> 웹</a:t>
            </a:r>
            <a:r>
              <a:rPr lang="en-US" altLang="ko-KR" dirty="0">
                <a:solidFill>
                  <a:srgbClr val="00B0F0"/>
                </a:solidFill>
              </a:rPr>
              <a:t>(Front End web) </a:t>
            </a:r>
            <a:r>
              <a:rPr lang="ko-KR" altLang="en-US" dirty="0">
                <a:solidFill>
                  <a:srgbClr val="00B0F0"/>
                </a:solidFill>
              </a:rPr>
              <a:t>또는</a:t>
            </a:r>
            <a:r>
              <a:rPr lang="en-US" altLang="ko-KR" dirty="0">
                <a:solidFill>
                  <a:srgbClr val="00B0F0"/>
                </a:solidFill>
              </a:rPr>
              <a:t> </a:t>
            </a:r>
            <a:r>
              <a:rPr lang="ko-KR" altLang="en-US" dirty="0" err="1">
                <a:solidFill>
                  <a:srgbClr val="00B0F0"/>
                </a:solidFill>
              </a:rPr>
              <a:t>웹퍼블리셔</a:t>
            </a:r>
            <a:r>
              <a:rPr lang="ko-KR" altLang="en-US" dirty="0">
                <a:solidFill>
                  <a:srgbClr val="00B0F0"/>
                </a:solidFill>
              </a:rPr>
              <a:t> 이란</a:t>
            </a:r>
            <a:r>
              <a:rPr lang="en-US" altLang="ko-KR" dirty="0">
                <a:solidFill>
                  <a:srgbClr val="00B0F0"/>
                </a:solidFill>
              </a:rPr>
              <a:t>?</a:t>
            </a:r>
            <a:endParaRPr lang="ko-KR" altLang="en-US" dirty="0">
              <a:solidFill>
                <a:srgbClr val="00B0F0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95574" y="461962"/>
            <a:ext cx="1096189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ko-KR" altLang="en-US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프론트엔드</a:t>
            </a:r>
            <a:r>
              <a:rPr lang="ko-KR" altLang="en-US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 개발자는 기기나 운영체제와 상관없이 클라이언트 측에서 최대한 다양한 사용자가 이용할 수 있도록 브라우저에서 작동하는 애플리케이션을 작성</a:t>
            </a:r>
            <a:endParaRPr lang="en-US" altLang="ko-KR" b="1" dirty="0">
              <a:solidFill>
                <a:prstClr val="black"/>
              </a:solidFill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marL="342900" indent="-342900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-"/>
              <a:defRPr/>
            </a:pPr>
            <a:endParaRPr lang="en-US" altLang="ko-KR" b="1" dirty="0">
              <a:solidFill>
                <a:prstClr val="black"/>
              </a:solidFill>
              <a:latin typeface="Times New Roman" panose="02020603050405020304" pitchFamily="18" charset="0"/>
              <a:ea typeface="굴림" panose="020B0600000101010101" pitchFamily="50" charset="-127"/>
            </a:endParaRPr>
          </a:p>
          <a:p>
            <a:pPr marL="342900" indent="-34290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lang="ko-KR" altLang="en-US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자바스크립트</a:t>
            </a:r>
            <a:r>
              <a:rPr lang="en-US" altLang="ko-KR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, CSS3, HTML5</a:t>
            </a:r>
            <a:r>
              <a:rPr lang="ko-KR" altLang="en-US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에 중점을 두고 개발하는 </a:t>
            </a:r>
            <a:r>
              <a:rPr lang="ko-KR" altLang="en-US" b="1" dirty="0" err="1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웹퍼블리셔</a:t>
            </a:r>
            <a:r>
              <a:rPr lang="en-US" altLang="ko-KR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(Web Publisher)</a:t>
            </a:r>
            <a:r>
              <a:rPr lang="ko-KR" altLang="en-US" b="1" dirty="0">
                <a:solidFill>
                  <a:prstClr val="blac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의 역할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-224286" y="2124253"/>
            <a:ext cx="11481758" cy="2456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76250" indent="-285750" algn="just" fontAlgn="base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ko-KR" altLang="en-US" sz="2400" kern="0" dirty="0" err="1" smtClean="0">
                <a:solidFill>
                  <a:srgbClr val="0070C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풀스택</a:t>
            </a:r>
            <a:r>
              <a:rPr lang="ko-KR" altLang="en-US" sz="2400" kern="0" dirty="0" smtClean="0">
                <a:solidFill>
                  <a:srgbClr val="0070C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sz="2400" kern="0" dirty="0">
                <a:solidFill>
                  <a:srgbClr val="0070C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개발자</a:t>
            </a:r>
            <a:r>
              <a:rPr lang="en-US" altLang="ko-KR" sz="2400" kern="0" dirty="0">
                <a:solidFill>
                  <a:srgbClr val="0070C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(Full-Stack Developer)</a:t>
            </a:r>
            <a:endParaRPr lang="ko-KR" altLang="en-US" sz="2400" kern="0" dirty="0">
              <a:solidFill>
                <a:srgbClr val="0070C0"/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  <a:p>
            <a:pPr marL="933450" lvl="1" indent="-285750" algn="just" fontAlgn="base">
              <a:lnSpc>
                <a:spcPct val="160000"/>
              </a:lnSpc>
              <a:buFont typeface="Wingdings" panose="05000000000000000000" pitchFamily="2" charset="2"/>
              <a:buChar char="l"/>
            </a:pPr>
            <a:r>
              <a:rPr lang="ko-KR" altLang="en-US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시스템개발에서는 </a:t>
            </a:r>
            <a:r>
              <a:rPr lang="ko-KR" altLang="en-US" b="1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프런트엔드와</a:t>
            </a:r>
            <a:r>
              <a:rPr lang="ko-KR" altLang="en-US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b="1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백엔드상에서</a:t>
            </a:r>
            <a:r>
              <a:rPr lang="ko-KR" altLang="en-US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모든 개발이 가능한 개발자를 </a:t>
            </a:r>
            <a:r>
              <a:rPr lang="ko-KR" altLang="en-US" b="1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풀스택</a:t>
            </a:r>
            <a:r>
              <a:rPr lang="ko-KR" altLang="en-US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개발자</a:t>
            </a:r>
            <a:r>
              <a:rPr lang="en-US" altLang="ko-KR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(Full-Stack Developer)</a:t>
            </a:r>
            <a:r>
              <a:rPr lang="ko-KR" altLang="en-US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라고 부른다</a:t>
            </a:r>
            <a:r>
              <a:rPr lang="en-US" altLang="ko-KR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endParaRPr lang="en-US" altLang="ko-KR" b="1" kern="0" dirty="0" smtClean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933450" lvl="1" indent="-285750" algn="just" fontAlgn="base">
              <a:lnSpc>
                <a:spcPct val="160000"/>
              </a:lnSpc>
              <a:buFont typeface="Wingdings" panose="05000000000000000000" pitchFamily="2" charset="2"/>
              <a:buChar char="l"/>
            </a:pPr>
            <a:r>
              <a:rPr lang="ko-KR" altLang="en-US" b="1" kern="0" dirty="0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이들은 </a:t>
            </a:r>
            <a:r>
              <a:rPr lang="ko-KR" altLang="en-US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클라이언트에서 요구된 작업을 하다가 필요한 경우 </a:t>
            </a:r>
            <a:r>
              <a:rPr lang="ko-KR" altLang="en-US" b="1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서버단에서</a:t>
            </a:r>
            <a:r>
              <a:rPr lang="ko-KR" altLang="en-US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관련된 개발작업을 수행하고</a:t>
            </a:r>
            <a:r>
              <a:rPr lang="en-US" altLang="ko-KR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또한 </a:t>
            </a:r>
            <a:r>
              <a:rPr lang="en-US" altLang="ko-KR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DBMS</a:t>
            </a:r>
            <a:r>
              <a:rPr lang="ko-KR" altLang="en-US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에 관련된 작업등을 수행하며</a:t>
            </a:r>
            <a:r>
              <a:rPr lang="en-US" altLang="ko-KR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원하는 결과를 직접 처리하는 개발자를 의미한다</a:t>
            </a:r>
            <a:r>
              <a:rPr lang="en-US" altLang="ko-KR" b="1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endParaRPr lang="ko-KR" altLang="en-US" b="1" kern="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2101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86264" y="527324"/>
            <a:ext cx="5952227" cy="5399087"/>
          </a:xfrm>
        </p:spPr>
        <p:txBody>
          <a:bodyPr>
            <a:normAutofit fontScale="55000" lnSpcReduction="20000"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ko-KR" altLang="en-US" sz="3600" dirty="0">
                <a:solidFill>
                  <a:prstClr val="black"/>
                </a:solidFill>
              </a:rPr>
              <a:t>클라이언트 기술</a:t>
            </a:r>
            <a:endParaRPr lang="en-US" altLang="ko-KR" sz="3600" dirty="0">
              <a:solidFill>
                <a:prstClr val="black"/>
              </a:solidFill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2900" dirty="0" smtClean="0"/>
              <a:t>기본적으로 브라우저에 의해 처리되는 요소</a:t>
            </a:r>
            <a:endParaRPr lang="en-US" altLang="ko-KR" sz="2900" dirty="0" smtClean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2900" dirty="0" smtClean="0"/>
              <a:t>화면 구성</a:t>
            </a:r>
            <a:r>
              <a:rPr lang="en-US" altLang="ko-KR" sz="2900" dirty="0" smtClean="0"/>
              <a:t>, </a:t>
            </a:r>
            <a:r>
              <a:rPr lang="ko-KR" altLang="en-US" sz="2900" dirty="0" smtClean="0"/>
              <a:t>스타일</a:t>
            </a:r>
            <a:r>
              <a:rPr lang="en-US" altLang="ko-KR" sz="2900" dirty="0" smtClean="0"/>
              <a:t>, </a:t>
            </a:r>
            <a:r>
              <a:rPr lang="ko-KR" altLang="en-US" sz="2900" dirty="0" smtClean="0"/>
              <a:t>동적 이벤트처리</a:t>
            </a:r>
            <a:r>
              <a:rPr lang="en-US" altLang="ko-KR" sz="2900" dirty="0"/>
              <a:t> </a:t>
            </a:r>
            <a:r>
              <a:rPr lang="ko-KR" altLang="en-US" sz="2900" dirty="0" smtClean="0"/>
              <a:t>등</a:t>
            </a:r>
            <a:r>
              <a:rPr lang="en-US" altLang="ko-KR" sz="2900" dirty="0" smtClean="0"/>
              <a:t> </a:t>
            </a:r>
            <a:r>
              <a:rPr lang="ko-KR" altLang="en-US" sz="2900" dirty="0" smtClean="0"/>
              <a:t>사용자 상호작용 담당</a:t>
            </a:r>
            <a:endParaRPr lang="en-US" altLang="ko-KR" sz="2900" dirty="0" smtClean="0"/>
          </a:p>
          <a:p>
            <a:pPr marL="152400" indent="-342900">
              <a:buFont typeface="Wingdings" panose="05000000000000000000" pitchFamily="2" charset="2"/>
              <a:buChar char="l"/>
            </a:pPr>
            <a:endParaRPr lang="en-US" altLang="ko-KR" sz="3300" dirty="0" smtClean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sz="2900" b="1" dirty="0" smtClean="0"/>
              <a:t>HTML(Hyper Text Markup Language)</a:t>
            </a:r>
          </a:p>
          <a:p>
            <a:pPr lvl="1"/>
            <a:r>
              <a:rPr lang="ko-KR" altLang="en-US" sz="2500" dirty="0" smtClean="0"/>
              <a:t>웹 서비스를 표현하기 위해 사용하는 언어</a:t>
            </a:r>
            <a:r>
              <a:rPr lang="en-US" altLang="ko-KR" sz="2500" dirty="0" smtClean="0"/>
              <a:t>.</a:t>
            </a:r>
          </a:p>
          <a:p>
            <a:pPr lvl="1"/>
            <a:r>
              <a:rPr lang="en-US" altLang="ko-KR" sz="2500" dirty="0" smtClean="0"/>
              <a:t>&lt;HTML&gt;&lt;/HTML&gt; </a:t>
            </a:r>
            <a:r>
              <a:rPr lang="ko-KR" altLang="en-US" sz="2500" dirty="0" smtClean="0"/>
              <a:t>과 같은 </a:t>
            </a:r>
            <a:r>
              <a:rPr lang="ko-KR" altLang="en-US" sz="2500" dirty="0" err="1" smtClean="0"/>
              <a:t>마크업</a:t>
            </a:r>
            <a:r>
              <a:rPr lang="ko-KR" altLang="en-US" sz="2500" dirty="0" smtClean="0"/>
              <a:t> 구조</a:t>
            </a:r>
            <a:r>
              <a:rPr lang="en-US" altLang="ko-KR" sz="2500" dirty="0" smtClean="0"/>
              <a:t>.</a:t>
            </a:r>
          </a:p>
          <a:p>
            <a:pPr lvl="1"/>
            <a:r>
              <a:rPr lang="ko-KR" altLang="en-US" sz="2500" dirty="0" smtClean="0"/>
              <a:t>최근 </a:t>
            </a:r>
            <a:r>
              <a:rPr lang="en-US" altLang="ko-KR" sz="2500" dirty="0" smtClean="0"/>
              <a:t>HTML5 </a:t>
            </a:r>
            <a:r>
              <a:rPr lang="ko-KR" altLang="en-US" sz="2500" dirty="0" smtClean="0"/>
              <a:t>가 널리 사용되고 있음</a:t>
            </a:r>
            <a:r>
              <a:rPr lang="en-US" altLang="ko-KR" sz="2500" dirty="0" smtClean="0"/>
              <a:t>.</a:t>
            </a:r>
          </a:p>
          <a:p>
            <a:pPr lvl="1"/>
            <a:endParaRPr lang="en-US" altLang="ko-KR" dirty="0" smtClean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3000" b="1" dirty="0" smtClean="0"/>
              <a:t>자바스크립트</a:t>
            </a:r>
            <a:r>
              <a:rPr lang="en-US" altLang="ko-KR" sz="3000" b="1" dirty="0" smtClean="0"/>
              <a:t>(JavaScript)</a:t>
            </a:r>
          </a:p>
          <a:p>
            <a:pPr lvl="1"/>
            <a:r>
              <a:rPr lang="ko-KR" altLang="en-US" sz="2500" dirty="0" smtClean="0"/>
              <a:t>자바와 유사한 문법구조를 제공하는 웹 클라이언트 개발 언어</a:t>
            </a:r>
            <a:r>
              <a:rPr lang="en-US" altLang="ko-KR" sz="2500" dirty="0" smtClean="0"/>
              <a:t>. </a:t>
            </a:r>
            <a:r>
              <a:rPr lang="ko-KR" altLang="en-US" sz="2500" dirty="0" smtClean="0"/>
              <a:t>실제 자바와는 무관함</a:t>
            </a:r>
            <a:r>
              <a:rPr lang="en-US" altLang="ko-KR" sz="2500" dirty="0" smtClean="0"/>
              <a:t>.</a:t>
            </a:r>
          </a:p>
          <a:p>
            <a:pPr lvl="1"/>
            <a:r>
              <a:rPr lang="ko-KR" altLang="en-US" sz="2500" dirty="0" smtClean="0"/>
              <a:t>웹 브라우저 에서 해석함</a:t>
            </a:r>
            <a:r>
              <a:rPr lang="en-US" altLang="ko-KR" sz="2500" dirty="0" smtClean="0"/>
              <a:t>. </a:t>
            </a:r>
            <a:r>
              <a:rPr lang="ko-KR" altLang="en-US" sz="2500" dirty="0" smtClean="0"/>
              <a:t>웹 브라우저 성능 평가에서 매우 중요한 요소가 됨</a:t>
            </a:r>
            <a:r>
              <a:rPr lang="en-US" altLang="ko-KR" sz="2500" dirty="0" smtClean="0"/>
              <a:t>.</a:t>
            </a:r>
          </a:p>
          <a:p>
            <a:pPr lvl="1"/>
            <a:r>
              <a:rPr lang="en-US" altLang="ko-KR" sz="2500" dirty="0" err="1" smtClean="0"/>
              <a:t>jQuery</a:t>
            </a:r>
            <a:r>
              <a:rPr lang="en-US" altLang="ko-KR" sz="2500" dirty="0" smtClean="0"/>
              <a:t> </a:t>
            </a:r>
            <a:r>
              <a:rPr lang="ko-KR" altLang="en-US" sz="2500" dirty="0" smtClean="0"/>
              <a:t>와 같은 공개 라이브러리가 유명함</a:t>
            </a:r>
            <a:r>
              <a:rPr lang="en-US" altLang="ko-KR" sz="2500" dirty="0" smtClean="0"/>
              <a:t>.</a:t>
            </a:r>
          </a:p>
          <a:p>
            <a:pPr lvl="1"/>
            <a:r>
              <a:rPr lang="en-US" altLang="ko-KR" sz="2500" dirty="0" smtClean="0"/>
              <a:t>JSON(JavaScript Object Notation)</a:t>
            </a:r>
            <a:r>
              <a:rPr lang="ko-KR" altLang="en-US" sz="2500" dirty="0" smtClean="0"/>
              <a:t>은 클라이언트 서버간 정보 교환에 널리 사용</a:t>
            </a:r>
            <a:r>
              <a:rPr lang="en-US" altLang="ko-KR" sz="2500" dirty="0" smtClean="0"/>
              <a:t>.</a:t>
            </a:r>
          </a:p>
          <a:p>
            <a:endParaRPr lang="en-US" altLang="ko-KR" b="1" dirty="0" smtClean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sz="2900" b="1" dirty="0" smtClean="0"/>
              <a:t>CSS(Cascading Style Sheet)</a:t>
            </a:r>
            <a:endParaRPr lang="en-US" altLang="ko-KR" sz="2900" dirty="0" smtClean="0"/>
          </a:p>
          <a:p>
            <a:pPr lvl="1"/>
            <a:r>
              <a:rPr lang="en-US" altLang="ko-KR" dirty="0" smtClean="0"/>
              <a:t>HTML</a:t>
            </a:r>
            <a:r>
              <a:rPr lang="ko-KR" altLang="en-US" dirty="0" smtClean="0"/>
              <a:t>에서 레이아웃이나 디자인 요소를 분리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최근 웹 클라이언트 개발은 </a:t>
            </a:r>
            <a:r>
              <a:rPr lang="en-US" altLang="ko-KR" dirty="0" smtClean="0"/>
              <a:t>HTML5+CSS3+JavaScript </a:t>
            </a:r>
            <a:r>
              <a:rPr lang="ko-KR" altLang="en-US" dirty="0" smtClean="0"/>
              <a:t>임</a:t>
            </a:r>
            <a:r>
              <a:rPr lang="en-US" altLang="ko-KR" dirty="0" smtClean="0"/>
              <a:t>.</a:t>
            </a:r>
          </a:p>
          <a:p>
            <a:pPr lvl="1">
              <a:buClr>
                <a:srgbClr val="4F81BD"/>
              </a:buClr>
            </a:pPr>
            <a:endParaRPr lang="en-US" altLang="ko-KR" dirty="0"/>
          </a:p>
          <a:p>
            <a:pPr lvl="2">
              <a:buClr>
                <a:srgbClr val="4F81BD"/>
              </a:buClr>
            </a:pPr>
            <a:endParaRPr lang="en-US" altLang="ko-KR" dirty="0"/>
          </a:p>
          <a:p>
            <a:pPr lvl="2">
              <a:buClr>
                <a:srgbClr val="4F81BD"/>
              </a:buClr>
            </a:pPr>
            <a:endParaRPr lang="ko-KR" altLang="en-US" dirty="0"/>
          </a:p>
        </p:txBody>
      </p:sp>
      <p:sp>
        <p:nvSpPr>
          <p:cNvPr id="8" name="내용 개체 틀 2"/>
          <p:cNvSpPr>
            <a:spLocks noGrp="1"/>
          </p:cNvSpPr>
          <p:nvPr>
            <p:ph idx="4294967295"/>
          </p:nvPr>
        </p:nvSpPr>
        <p:spPr>
          <a:xfrm>
            <a:off x="6124755" y="520229"/>
            <a:ext cx="5995358" cy="5399087"/>
          </a:xfrm>
        </p:spPr>
        <p:txBody>
          <a:bodyPr>
            <a:normAutofit fontScale="32500" lnSpcReduction="20000"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ko-KR" altLang="en-US" sz="6200" dirty="0">
                <a:solidFill>
                  <a:prstClr val="black"/>
                </a:solidFill>
              </a:rPr>
              <a:t>서버 기술</a:t>
            </a:r>
            <a:endParaRPr lang="en-US" altLang="ko-KR" sz="6200" dirty="0">
              <a:solidFill>
                <a:prstClr val="black"/>
              </a:solidFill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en-US" altLang="ko-KR" sz="4900" dirty="0" smtClean="0"/>
              <a:t>HTML </a:t>
            </a:r>
            <a:r>
              <a:rPr lang="ko-KR" altLang="en-US" sz="4900" dirty="0" smtClean="0"/>
              <a:t>파일은 파일 내용을 수정하기 전까지는 내용이 변하지 않는 정적인 구조</a:t>
            </a:r>
            <a:r>
              <a:rPr lang="en-US" altLang="ko-KR" sz="4900" dirty="0" smtClean="0"/>
              <a:t>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ko-KR" altLang="en-US" sz="4900" dirty="0" smtClean="0"/>
              <a:t>사용자 요청에 따라 다른 정보를 제공하거나 데이터베이스를 통한 서비스를 위해서는 별도의 프로그램 기술이 필요</a:t>
            </a:r>
            <a:r>
              <a:rPr lang="en-US" altLang="ko-KR" sz="4900" dirty="0" smtClean="0"/>
              <a:t>.</a:t>
            </a:r>
          </a:p>
          <a:p>
            <a:pPr>
              <a:buFont typeface="Wingdings" panose="05000000000000000000" pitchFamily="2" charset="2"/>
              <a:buChar char="l"/>
            </a:pPr>
            <a:endParaRPr lang="en-US" altLang="ko-KR" sz="4900" dirty="0" smtClean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sz="4900" b="1" dirty="0" err="1" smtClean="0"/>
              <a:t>ASP.Net</a:t>
            </a:r>
            <a:endParaRPr lang="en-US" altLang="ko-KR" sz="4900" b="1" dirty="0" smtClean="0"/>
          </a:p>
          <a:p>
            <a:pPr lvl="1">
              <a:lnSpc>
                <a:spcPct val="120000"/>
              </a:lnSpc>
            </a:pPr>
            <a:r>
              <a:rPr lang="en-US" altLang="ko-KR" sz="3900" dirty="0" smtClean="0"/>
              <a:t>MS </a:t>
            </a:r>
            <a:r>
              <a:rPr lang="ko-KR" altLang="en-US" sz="3900" dirty="0" smtClean="0"/>
              <a:t>윈도우 기반의 서버 프로그램 기술</a:t>
            </a:r>
            <a:endParaRPr lang="en-US" altLang="ko-KR" sz="3900" dirty="0" smtClean="0"/>
          </a:p>
          <a:p>
            <a:pPr lvl="1">
              <a:lnSpc>
                <a:spcPct val="120000"/>
              </a:lnSpc>
            </a:pPr>
            <a:r>
              <a:rPr lang="en-US" altLang="ko-KR" sz="3900" dirty="0" err="1" smtClean="0"/>
              <a:t>.Net</a:t>
            </a:r>
            <a:r>
              <a:rPr lang="en-US" altLang="ko-KR" sz="3900" dirty="0" smtClean="0"/>
              <a:t> </a:t>
            </a:r>
            <a:r>
              <a:rPr lang="ko-KR" altLang="en-US" sz="3900" dirty="0" smtClean="0"/>
              <a:t>기반의 컴포넌트 사용 가능</a:t>
            </a:r>
            <a:r>
              <a:rPr lang="en-US" altLang="ko-KR" sz="3900" dirty="0" smtClean="0"/>
              <a:t>.</a:t>
            </a:r>
          </a:p>
          <a:p>
            <a:pPr lvl="1">
              <a:lnSpc>
                <a:spcPct val="120000"/>
              </a:lnSpc>
            </a:pPr>
            <a:r>
              <a:rPr lang="en-US" altLang="ko-KR" sz="3900" dirty="0" smtClean="0"/>
              <a:t>MS </a:t>
            </a:r>
            <a:r>
              <a:rPr lang="ko-KR" altLang="en-US" sz="3900" dirty="0" smtClean="0"/>
              <a:t>윈도우 종속과 상용 </a:t>
            </a:r>
            <a:r>
              <a:rPr lang="ko-KR" altLang="en-US" sz="3900" dirty="0" err="1" smtClean="0"/>
              <a:t>라이센스</a:t>
            </a:r>
            <a:r>
              <a:rPr lang="ko-KR" altLang="en-US" sz="3900" dirty="0" smtClean="0"/>
              <a:t> 정책으로 대규모 공개 웹 서비스 개발에는 거의 사용되지 않음</a:t>
            </a:r>
            <a:r>
              <a:rPr lang="en-US" altLang="ko-KR" sz="3900" dirty="0" smtClean="0"/>
              <a:t>.</a:t>
            </a:r>
          </a:p>
          <a:p>
            <a:pPr lvl="1">
              <a:lnSpc>
                <a:spcPct val="120000"/>
              </a:lnSpc>
            </a:pPr>
            <a:endParaRPr lang="en-US" altLang="ko-KR" dirty="0" smtClean="0"/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en-US" altLang="ko-KR" sz="4900" b="1" dirty="0" smtClean="0"/>
              <a:t>PHP(Professional Hypertext Preprocessor)</a:t>
            </a:r>
          </a:p>
          <a:p>
            <a:pPr lvl="1"/>
            <a:r>
              <a:rPr lang="ko-KR" altLang="en-US" sz="3900" dirty="0" smtClean="0"/>
              <a:t>처리속도가 빠르고 다양한 운영체제와 웹 서버 환경에서 실행 가능</a:t>
            </a:r>
            <a:r>
              <a:rPr lang="en-US" altLang="ko-KR" sz="3900" dirty="0" smtClean="0"/>
              <a:t>.</a:t>
            </a:r>
          </a:p>
          <a:p>
            <a:pPr lvl="1"/>
            <a:r>
              <a:rPr lang="en-US" altLang="ko-KR" sz="3900" dirty="0" smtClean="0"/>
              <a:t>APM = Apache + PHP + MySQL</a:t>
            </a:r>
          </a:p>
          <a:p>
            <a:pPr lvl="1"/>
            <a:r>
              <a:rPr lang="ko-KR" altLang="en-US" sz="3900" dirty="0" err="1" smtClean="0"/>
              <a:t>오픈소스</a:t>
            </a:r>
            <a:r>
              <a:rPr lang="ko-KR" altLang="en-US" sz="3900" dirty="0" smtClean="0"/>
              <a:t> 게시판</a:t>
            </a:r>
            <a:r>
              <a:rPr lang="en-US" altLang="ko-KR" sz="3900" dirty="0" smtClean="0"/>
              <a:t>, </a:t>
            </a:r>
            <a:r>
              <a:rPr lang="ko-KR" altLang="en-US" sz="3900" dirty="0" err="1" smtClean="0"/>
              <a:t>위키</a:t>
            </a:r>
            <a:r>
              <a:rPr lang="ko-KR" altLang="en-US" sz="3900" dirty="0" smtClean="0"/>
              <a:t> 프로그램</a:t>
            </a:r>
            <a:r>
              <a:rPr lang="en-US" altLang="ko-KR" sz="3900" dirty="0" smtClean="0"/>
              <a:t>, </a:t>
            </a:r>
            <a:r>
              <a:rPr lang="ko-KR" altLang="en-US" sz="3900" dirty="0" smtClean="0"/>
              <a:t>연구용으로 널리 사용됨</a:t>
            </a:r>
            <a:r>
              <a:rPr lang="en-US" altLang="ko-KR" sz="3900" dirty="0" smtClean="0"/>
              <a:t>.</a:t>
            </a:r>
          </a:p>
          <a:p>
            <a:endParaRPr lang="en-US" altLang="ko-KR" b="1" dirty="0" smtClean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sz="4900" b="1" dirty="0" smtClean="0"/>
              <a:t>JSP(Java Server Page)</a:t>
            </a:r>
          </a:p>
          <a:p>
            <a:pPr lvl="1"/>
            <a:r>
              <a:rPr lang="ko-KR" altLang="en-US" sz="3900" dirty="0" smtClean="0"/>
              <a:t>자바 </a:t>
            </a:r>
            <a:r>
              <a:rPr lang="ko-KR" altLang="en-US" sz="3900" dirty="0" err="1" smtClean="0"/>
              <a:t>서블릿</a:t>
            </a:r>
            <a:r>
              <a:rPr lang="ko-KR" altLang="en-US" sz="3900" dirty="0" smtClean="0"/>
              <a:t> 기반의 웹 프로그래밍 기술</a:t>
            </a:r>
            <a:endParaRPr lang="en-US" altLang="ko-KR" sz="3900" dirty="0" smtClean="0"/>
          </a:p>
          <a:p>
            <a:pPr lvl="1"/>
            <a:r>
              <a:rPr lang="ko-KR" altLang="en-US" sz="3900" dirty="0" smtClean="0"/>
              <a:t>자바의 모든 기능을 사용할 수 있으며 안정성과 </a:t>
            </a:r>
            <a:r>
              <a:rPr lang="ko-KR" altLang="en-US" sz="3900" dirty="0" err="1" smtClean="0"/>
              <a:t>확장성이</a:t>
            </a:r>
            <a:r>
              <a:rPr lang="ko-KR" altLang="en-US" sz="3900" dirty="0" smtClean="0"/>
              <a:t> 뛰어나 가장 많이 사용되고 있는 웹 프로그래밍 기술임</a:t>
            </a:r>
            <a:r>
              <a:rPr lang="en-US" altLang="ko-KR" sz="3900" dirty="0" smtClean="0"/>
              <a:t>.</a:t>
            </a:r>
            <a:r>
              <a:rPr lang="ko-KR" altLang="en-US" sz="3900" dirty="0" smtClean="0"/>
              <a:t> </a:t>
            </a:r>
            <a:endParaRPr lang="en-US" altLang="ko-KR" sz="3900" dirty="0"/>
          </a:p>
          <a:p>
            <a:pPr lvl="1">
              <a:buClr>
                <a:srgbClr val="4F81BD"/>
              </a:buClr>
            </a:pPr>
            <a:endParaRPr lang="ko-KR" altLang="en-US" sz="3800" dirty="0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57567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0070C0"/>
                </a:solidFill>
              </a:rPr>
              <a:t>II. </a:t>
            </a:r>
            <a:r>
              <a:rPr lang="ko-KR" altLang="en-US" sz="2800" dirty="0" smtClean="0">
                <a:solidFill>
                  <a:srgbClr val="0070C0"/>
                </a:solidFill>
              </a:rPr>
              <a:t>웹 프로그래밍 언어와 주요 기술</a:t>
            </a:r>
            <a:endParaRPr lang="ko-KR" altLang="en-US" sz="2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97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65537" name="_x391516800" descr="EMB00004b406a7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778" y="1881567"/>
            <a:ext cx="7440612" cy="3872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-12478" y="38819"/>
            <a:ext cx="12074139" cy="5052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33400" indent="-342900" algn="just" fontAlgn="base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ko-KR" altLang="en-US" sz="2000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웹어플리케이션</a:t>
            </a:r>
            <a:r>
              <a:rPr lang="en-US" altLang="ko-KR" sz="20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(Web Application) </a:t>
            </a:r>
            <a:r>
              <a:rPr lang="ko-KR" altLang="en-US" sz="20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개발환경에 필요한 </a:t>
            </a:r>
            <a:r>
              <a:rPr lang="ko-KR" altLang="en-US" sz="2000" kern="0" dirty="0" err="1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프론트엔드</a:t>
            </a:r>
            <a:r>
              <a:rPr lang="ko-KR" altLang="en-US" sz="2000" kern="0" dirty="0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2000" kern="0" dirty="0" err="1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웹프로그래밍</a:t>
            </a:r>
            <a:r>
              <a:rPr lang="ko-KR" altLang="en-US" sz="2000" kern="0" dirty="0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언어의 </a:t>
            </a:r>
            <a:r>
              <a:rPr lang="en-US" altLang="ko-KR" sz="20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</a:t>
            </a:r>
            <a:r>
              <a:rPr lang="ko-KR" altLang="en-US" sz="20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가지 구성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89471" y="582841"/>
            <a:ext cx="83906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 fontAlgn="base">
              <a:buFont typeface="Wingdings" panose="05000000000000000000" pitchFamily="2" charset="2"/>
              <a:buChar char="l"/>
            </a:pPr>
            <a:r>
              <a:rPr lang="ko-KR" altLang="en-US" sz="1600" kern="0" dirty="0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클라이언트 웹 </a:t>
            </a:r>
            <a:r>
              <a:rPr lang="ko-KR" altLang="en-US" sz="16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페이지 </a:t>
            </a:r>
            <a:r>
              <a:rPr lang="ko-KR" altLang="en-US" sz="1600" kern="0" dirty="0" smtClean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구성의 </a:t>
            </a:r>
            <a:r>
              <a:rPr lang="en-US" altLang="ko-KR" sz="16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 </a:t>
            </a:r>
            <a:r>
              <a:rPr lang="ko-KR" altLang="en-US" sz="16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요소</a:t>
            </a:r>
          </a:p>
          <a:p>
            <a:pPr marL="342900" indent="-342900" algn="just" fontAlgn="base">
              <a:buFont typeface="Wingdings" panose="05000000000000000000" pitchFamily="2" charset="2"/>
              <a:buChar char=""/>
            </a:pPr>
            <a:r>
              <a:rPr lang="ko-KR" altLang="en-US" sz="16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페이지의 구조와 내용 </a:t>
            </a:r>
            <a:r>
              <a:rPr lang="en-US" altLang="ko-KR" sz="16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 HTML </a:t>
            </a:r>
            <a:endParaRPr lang="ko-KR" altLang="en-US" sz="1600" kern="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 algn="just" fontAlgn="base">
              <a:buFont typeface="Wingdings" panose="05000000000000000000" pitchFamily="2" charset="2"/>
              <a:buChar char=""/>
            </a:pPr>
            <a:r>
              <a:rPr lang="ko-KR" altLang="en-US" sz="16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페이지의 모양 </a:t>
            </a:r>
            <a:r>
              <a:rPr lang="en-US" altLang="ko-KR" sz="16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 CSS(Cascading Style Sheet) </a:t>
            </a:r>
            <a:endParaRPr lang="ko-KR" altLang="en-US" sz="1600" kern="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342900" indent="-342900" algn="just" fontAlgn="base">
              <a:buFont typeface="Wingdings" panose="05000000000000000000" pitchFamily="2" charset="2"/>
              <a:buChar char=""/>
            </a:pPr>
            <a:r>
              <a:rPr lang="ko-KR" altLang="en-US" sz="16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웹 페이지의 행동 및 응용 프로그램 </a:t>
            </a:r>
            <a:r>
              <a:rPr lang="en-US" altLang="ko-KR" sz="16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–</a:t>
            </a:r>
            <a:r>
              <a:rPr lang="en-US" altLang="ko-KR" sz="1600" kern="0" dirty="0" err="1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Javascript</a:t>
            </a:r>
            <a:r>
              <a:rPr lang="ko-KR" altLang="en-US" sz="16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와 </a:t>
            </a:r>
            <a:r>
              <a:rPr lang="en-US" altLang="ko-KR" sz="16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jQuery</a:t>
            </a:r>
            <a:endParaRPr lang="ko-KR" altLang="en-US" sz="1600" kern="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8214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TextBox 1"/>
          <p:cNvSpPr txBox="1">
            <a:spLocks noChangeArrowheads="1"/>
          </p:cNvSpPr>
          <p:nvPr/>
        </p:nvSpPr>
        <p:spPr bwMode="auto">
          <a:xfrm>
            <a:off x="0" y="49659"/>
            <a:ext cx="789831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ko-KR" altLang="en-US" sz="2400" dirty="0" smtClean="0">
                <a:solidFill>
                  <a:srgbClr val="000000"/>
                </a:solidFill>
              </a:rPr>
              <a:t> </a:t>
            </a:r>
            <a:r>
              <a:rPr lang="ko-KR" altLang="en-US" sz="2400" dirty="0" err="1" smtClean="0">
                <a:solidFill>
                  <a:srgbClr val="000000"/>
                </a:solidFill>
              </a:rPr>
              <a:t>서버측</a:t>
            </a:r>
            <a:r>
              <a:rPr lang="en-US" altLang="ko-KR" sz="2400" dirty="0" smtClean="0">
                <a:solidFill>
                  <a:srgbClr val="000000"/>
                </a:solidFill>
              </a:rPr>
              <a:t> </a:t>
            </a:r>
            <a:r>
              <a:rPr lang="ko-KR" altLang="en-US" sz="2400" dirty="0">
                <a:solidFill>
                  <a:srgbClr val="000000"/>
                </a:solidFill>
              </a:rPr>
              <a:t>언어처리 방식과 </a:t>
            </a:r>
            <a:r>
              <a:rPr lang="ko-KR" altLang="en-US" sz="2400" dirty="0" err="1">
                <a:solidFill>
                  <a:srgbClr val="000000"/>
                </a:solidFill>
              </a:rPr>
              <a:t>클라이언트측</a:t>
            </a:r>
            <a:r>
              <a:rPr lang="ko-KR" altLang="en-US" sz="2400" dirty="0">
                <a:solidFill>
                  <a:srgbClr val="000000"/>
                </a:solidFill>
              </a:rPr>
              <a:t> 언어처리 방식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774826" y="765175"/>
            <a:ext cx="2881313" cy="431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prstClr val="black"/>
                </a:solidFill>
              </a:rPr>
              <a:t>서버 측 언어처리 방식</a:t>
            </a:r>
          </a:p>
        </p:txBody>
      </p:sp>
      <p:pic>
        <p:nvPicPr>
          <p:cNvPr id="246788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88"/>
          <a:stretch>
            <a:fillRect/>
          </a:stretch>
        </p:blipFill>
        <p:spPr bwMode="auto">
          <a:xfrm>
            <a:off x="3192463" y="1700213"/>
            <a:ext cx="1873250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6789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5850" y="1363664"/>
            <a:ext cx="1041400" cy="139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6790" name="TextBox 7"/>
          <p:cNvSpPr txBox="1">
            <a:spLocks noChangeArrowheads="1"/>
          </p:cNvSpPr>
          <p:nvPr/>
        </p:nvSpPr>
        <p:spPr bwMode="auto">
          <a:xfrm>
            <a:off x="8993188" y="981075"/>
            <a:ext cx="6461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en-US" sz="1800">
                <a:solidFill>
                  <a:srgbClr val="000000"/>
                </a:solidFill>
              </a:rPr>
              <a:t>서버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6491288" y="1349375"/>
            <a:ext cx="2106612" cy="3508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prstClr val="white"/>
                </a:solidFill>
              </a:rPr>
              <a:t>서버 측 언어</a:t>
            </a:r>
          </a:p>
        </p:txBody>
      </p:sp>
      <p:sp>
        <p:nvSpPr>
          <p:cNvPr id="10" name="모서리가 둥근 직사각형 9"/>
          <p:cNvSpPr/>
          <p:nvPr/>
        </p:nvSpPr>
        <p:spPr>
          <a:xfrm>
            <a:off x="6491288" y="1916113"/>
            <a:ext cx="2106612" cy="10080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dirty="0">
                <a:solidFill>
                  <a:prstClr val="white"/>
                </a:solidFill>
              </a:rPr>
              <a:t>데이터를 처리하여</a:t>
            </a:r>
            <a:endParaRPr lang="en-US" altLang="ko-KR" sz="1600" dirty="0">
              <a:solidFill>
                <a:prstClr val="white"/>
              </a:solidFill>
            </a:endParaRPr>
          </a:p>
          <a:p>
            <a:pPr algn="ctr">
              <a:defRPr/>
            </a:pPr>
            <a:r>
              <a:rPr lang="ko-KR" altLang="en-US" sz="1600" dirty="0" err="1">
                <a:solidFill>
                  <a:prstClr val="white"/>
                </a:solidFill>
              </a:rPr>
              <a:t>웹페이지로</a:t>
            </a:r>
            <a:r>
              <a:rPr lang="ko-KR" altLang="en-US" sz="1600" dirty="0">
                <a:solidFill>
                  <a:prstClr val="white"/>
                </a:solidFill>
              </a:rPr>
              <a:t> 바꿔서</a:t>
            </a:r>
            <a:endParaRPr lang="en-US" altLang="ko-KR" sz="1600" dirty="0">
              <a:solidFill>
                <a:prstClr val="white"/>
              </a:solidFill>
            </a:endParaRPr>
          </a:p>
          <a:p>
            <a:pPr algn="ctr">
              <a:defRPr/>
            </a:pPr>
            <a:r>
              <a:rPr lang="ko-KR" altLang="en-US" sz="1600" dirty="0">
                <a:solidFill>
                  <a:prstClr val="white"/>
                </a:solidFill>
              </a:rPr>
              <a:t>전달</a:t>
            </a:r>
          </a:p>
        </p:txBody>
      </p:sp>
      <p:pic>
        <p:nvPicPr>
          <p:cNvPr id="246793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214" y="1912939"/>
            <a:ext cx="1150937" cy="124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6794" name="TextBox 11"/>
          <p:cNvSpPr txBox="1">
            <a:spLocks noChangeArrowheads="1"/>
          </p:cNvSpPr>
          <p:nvPr/>
        </p:nvSpPr>
        <p:spPr bwMode="auto">
          <a:xfrm>
            <a:off x="2208213" y="1525589"/>
            <a:ext cx="8763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en-US" sz="1800">
                <a:solidFill>
                  <a:srgbClr val="000000"/>
                </a:solidFill>
              </a:rPr>
              <a:t>사용자</a:t>
            </a:r>
          </a:p>
        </p:txBody>
      </p:sp>
      <p:sp>
        <p:nvSpPr>
          <p:cNvPr id="13" name="오른쪽 화살표 12"/>
          <p:cNvSpPr/>
          <p:nvPr/>
        </p:nvSpPr>
        <p:spPr>
          <a:xfrm rot="10800000">
            <a:off x="5514976" y="2062163"/>
            <a:ext cx="792163" cy="1444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809750" y="3870325"/>
            <a:ext cx="3494088" cy="431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prstClr val="black"/>
                </a:solidFill>
              </a:rPr>
              <a:t>클라이언트 측 언어처리 방식</a:t>
            </a:r>
          </a:p>
        </p:txBody>
      </p:sp>
      <p:pic>
        <p:nvPicPr>
          <p:cNvPr id="246797" name="그림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7925" y="4656138"/>
            <a:ext cx="1036638" cy="139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6798" name="그림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825" y="4992689"/>
            <a:ext cx="1150938" cy="124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6799" name="TextBox 16"/>
          <p:cNvSpPr txBox="1">
            <a:spLocks noChangeArrowheads="1"/>
          </p:cNvSpPr>
          <p:nvPr/>
        </p:nvSpPr>
        <p:spPr bwMode="auto">
          <a:xfrm>
            <a:off x="2208213" y="4462464"/>
            <a:ext cx="8763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en-US" sz="1800">
                <a:solidFill>
                  <a:srgbClr val="000000"/>
                </a:solidFill>
              </a:rPr>
              <a:t>사용자</a:t>
            </a:r>
          </a:p>
        </p:txBody>
      </p:sp>
      <p:sp>
        <p:nvSpPr>
          <p:cNvPr id="18" name="모서리가 둥근 직사각형 17"/>
          <p:cNvSpPr/>
          <p:nvPr/>
        </p:nvSpPr>
        <p:spPr>
          <a:xfrm>
            <a:off x="6600826" y="4656139"/>
            <a:ext cx="2106613" cy="350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prstClr val="white"/>
                </a:solidFill>
              </a:rPr>
              <a:t>서버 측 언어</a:t>
            </a:r>
          </a:p>
        </p:txBody>
      </p:sp>
      <p:sp>
        <p:nvSpPr>
          <p:cNvPr id="19" name="모서리가 둥근 직사각형 18"/>
          <p:cNvSpPr/>
          <p:nvPr/>
        </p:nvSpPr>
        <p:spPr>
          <a:xfrm>
            <a:off x="6600826" y="5226051"/>
            <a:ext cx="2105025" cy="10080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dirty="0">
                <a:solidFill>
                  <a:prstClr val="white"/>
                </a:solidFill>
              </a:rPr>
              <a:t>데이터를 처리하여</a:t>
            </a:r>
            <a:endParaRPr lang="en-US" altLang="ko-KR" sz="1600" dirty="0">
              <a:solidFill>
                <a:prstClr val="white"/>
              </a:solidFill>
            </a:endParaRPr>
          </a:p>
          <a:p>
            <a:pPr algn="ctr">
              <a:defRPr/>
            </a:pPr>
            <a:r>
              <a:rPr lang="ko-KR" altLang="en-US" sz="1600" dirty="0" err="1">
                <a:solidFill>
                  <a:prstClr val="white"/>
                </a:solidFill>
              </a:rPr>
              <a:t>웹페이지로</a:t>
            </a:r>
            <a:r>
              <a:rPr lang="ko-KR" altLang="en-US" sz="1600" dirty="0">
                <a:solidFill>
                  <a:prstClr val="white"/>
                </a:solidFill>
              </a:rPr>
              <a:t> 바꿔서</a:t>
            </a:r>
            <a:endParaRPr lang="en-US" altLang="ko-KR" sz="1600" dirty="0">
              <a:solidFill>
                <a:prstClr val="white"/>
              </a:solidFill>
            </a:endParaRPr>
          </a:p>
          <a:p>
            <a:pPr algn="ctr">
              <a:defRPr/>
            </a:pPr>
            <a:r>
              <a:rPr lang="ko-KR" altLang="en-US" sz="1600" dirty="0">
                <a:solidFill>
                  <a:prstClr val="white"/>
                </a:solidFill>
              </a:rPr>
              <a:t>전달</a:t>
            </a:r>
          </a:p>
        </p:txBody>
      </p:sp>
      <p:sp>
        <p:nvSpPr>
          <p:cNvPr id="20" name="모서리가 둥근 직사각형 19"/>
          <p:cNvSpPr/>
          <p:nvPr/>
        </p:nvSpPr>
        <p:spPr>
          <a:xfrm>
            <a:off x="3432176" y="4614864"/>
            <a:ext cx="2232025" cy="3508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prstClr val="white"/>
                </a:solidFill>
              </a:rPr>
              <a:t>클라이언트 측 언어</a:t>
            </a:r>
          </a:p>
        </p:txBody>
      </p:sp>
      <p:sp>
        <p:nvSpPr>
          <p:cNvPr id="21" name="모서리가 둥근 직사각형 20"/>
          <p:cNvSpPr/>
          <p:nvPr/>
        </p:nvSpPr>
        <p:spPr>
          <a:xfrm>
            <a:off x="3432175" y="5226051"/>
            <a:ext cx="2159000" cy="10080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dirty="0">
                <a:solidFill>
                  <a:prstClr val="white"/>
                </a:solidFill>
              </a:rPr>
              <a:t>전달 받은 데이터를 재구성해서 </a:t>
            </a:r>
            <a:r>
              <a:rPr lang="ko-KR" altLang="en-US" sz="1600" dirty="0" err="1">
                <a:solidFill>
                  <a:prstClr val="white"/>
                </a:solidFill>
              </a:rPr>
              <a:t>브라우</a:t>
            </a:r>
            <a:endParaRPr lang="en-US" altLang="ko-KR" sz="1600" dirty="0">
              <a:solidFill>
                <a:prstClr val="white"/>
              </a:solidFill>
            </a:endParaRPr>
          </a:p>
          <a:p>
            <a:pPr algn="ctr">
              <a:defRPr/>
            </a:pPr>
            <a:r>
              <a:rPr lang="ko-KR" altLang="en-US" sz="1600" dirty="0">
                <a:solidFill>
                  <a:prstClr val="white"/>
                </a:solidFill>
              </a:rPr>
              <a:t>저에 출력</a:t>
            </a:r>
          </a:p>
        </p:txBody>
      </p:sp>
      <p:sp>
        <p:nvSpPr>
          <p:cNvPr id="246804" name="TextBox 21"/>
          <p:cNvSpPr txBox="1">
            <a:spLocks noChangeArrowheads="1"/>
          </p:cNvSpPr>
          <p:nvPr/>
        </p:nvSpPr>
        <p:spPr bwMode="auto">
          <a:xfrm>
            <a:off x="8966201" y="4135439"/>
            <a:ext cx="6461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en-US" sz="1800">
                <a:solidFill>
                  <a:srgbClr val="000000"/>
                </a:solidFill>
              </a:rPr>
              <a:t>서버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6303963" y="898526"/>
            <a:ext cx="3816350" cy="2447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491288" y="4002089"/>
            <a:ext cx="3662362" cy="2447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오른쪽 화살표 24"/>
          <p:cNvSpPr/>
          <p:nvPr/>
        </p:nvSpPr>
        <p:spPr>
          <a:xfrm rot="10800000" flipV="1">
            <a:off x="5699126" y="5006976"/>
            <a:ext cx="792163" cy="1508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68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TextBox 2"/>
          <p:cNvSpPr txBox="1">
            <a:spLocks noChangeArrowheads="1"/>
          </p:cNvSpPr>
          <p:nvPr/>
        </p:nvSpPr>
        <p:spPr bwMode="auto">
          <a:xfrm>
            <a:off x="2135188" y="333375"/>
            <a:ext cx="50736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800">
                <a:solidFill>
                  <a:srgbClr val="000000"/>
                </a:solidFill>
              </a:rPr>
              <a:t>서버측 언어 </a:t>
            </a:r>
            <a:r>
              <a:rPr lang="en-US" altLang="ko-KR" sz="1800">
                <a:solidFill>
                  <a:srgbClr val="000000"/>
                </a:solidFill>
              </a:rPr>
              <a:t>VS </a:t>
            </a:r>
            <a:r>
              <a:rPr lang="ko-KR" altLang="en-US" sz="1800">
                <a:solidFill>
                  <a:srgbClr val="000000"/>
                </a:solidFill>
              </a:rPr>
              <a:t>클라이언트측 언어의 장단점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1774825" y="981075"/>
          <a:ext cx="7416800" cy="12589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4200"/>
                <a:gridCol w="1854200"/>
                <a:gridCol w="1854200"/>
                <a:gridCol w="1854200"/>
              </a:tblGrid>
              <a:tr h="370465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800" dirty="0" err="1" smtClean="0"/>
                        <a:t>서버측</a:t>
                      </a:r>
                      <a:r>
                        <a:rPr lang="ko-KR" altLang="en-US" sz="1800" dirty="0" smtClean="0"/>
                        <a:t> 언어 처리방식</a:t>
                      </a:r>
                      <a:endParaRPr lang="ko-KR" altLang="en-US" sz="1800" dirty="0"/>
                    </a:p>
                  </a:txBody>
                  <a:tcPr marT="45673" marB="4567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800" dirty="0" err="1" smtClean="0"/>
                        <a:t>클라이언트측</a:t>
                      </a:r>
                      <a:r>
                        <a:rPr lang="ko-KR" altLang="en-US" sz="1800" dirty="0" smtClean="0"/>
                        <a:t> 언어처리 방식</a:t>
                      </a:r>
                      <a:endParaRPr lang="ko-KR" altLang="en-US" sz="1800" dirty="0"/>
                    </a:p>
                  </a:txBody>
                  <a:tcPr marT="45673" marB="4567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46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장점 </a:t>
                      </a:r>
                      <a:endParaRPr lang="ko-KR" altLang="en-US" sz="1400" dirty="0"/>
                    </a:p>
                  </a:txBody>
                  <a:tcPr marT="45673" marB="4567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단점</a:t>
                      </a:r>
                      <a:endParaRPr lang="ko-KR" altLang="en-US" sz="1400" dirty="0"/>
                    </a:p>
                  </a:txBody>
                  <a:tcPr marT="45673" marB="4567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장점 </a:t>
                      </a:r>
                      <a:endParaRPr lang="ko-KR" altLang="en-US" sz="1400" dirty="0"/>
                    </a:p>
                  </a:txBody>
                  <a:tcPr marT="45673" marB="4567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단점</a:t>
                      </a:r>
                      <a:endParaRPr lang="ko-KR" altLang="en-US" sz="1400" dirty="0"/>
                    </a:p>
                  </a:txBody>
                  <a:tcPr marT="45673" marB="45673"/>
                </a:tc>
              </a:tr>
              <a:tr h="51795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 smtClean="0"/>
                        <a:t>보안성이</a:t>
                      </a:r>
                      <a:r>
                        <a:rPr lang="ko-KR" altLang="en-US" sz="1400" dirty="0" smtClean="0"/>
                        <a:t> 높다</a:t>
                      </a:r>
                      <a:endParaRPr lang="ko-KR" altLang="en-US" sz="1400" dirty="0"/>
                    </a:p>
                  </a:txBody>
                  <a:tcPr marT="45673" marB="4567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서버의 부하가 크다</a:t>
                      </a:r>
                      <a:endParaRPr lang="ko-KR" altLang="en-US" sz="1400" dirty="0"/>
                    </a:p>
                  </a:txBody>
                  <a:tcPr marT="45673" marB="4567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서버의 부하를 경감</a:t>
                      </a:r>
                      <a:endParaRPr lang="ko-KR" altLang="en-US" sz="1400" dirty="0"/>
                    </a:p>
                  </a:txBody>
                  <a:tcPr marT="45673" marB="4567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데이터를 처리하는 방법이 노출</a:t>
                      </a:r>
                      <a:endParaRPr lang="ko-KR" altLang="en-US" sz="1400" dirty="0"/>
                    </a:p>
                  </a:txBody>
                  <a:tcPr marT="45673" marB="45673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098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310551" y="83928"/>
            <a:ext cx="9929004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  <a:tabLst>
                <a:tab pos="450850" algn="l"/>
              </a:tabLst>
            </a:pPr>
            <a:r>
              <a:rPr lang="ko-KR" altLang="en-US" sz="3100" dirty="0" smtClean="0"/>
              <a:t>웹 프로그래밍 기술</a:t>
            </a:r>
            <a:endParaRPr lang="en-US" altLang="ko-KR" sz="3100" dirty="0" smtClean="0"/>
          </a:p>
          <a:p>
            <a:pPr>
              <a:buFont typeface="Wingdings" panose="05000000000000000000" pitchFamily="2" charset="2"/>
              <a:buChar char="Ø"/>
              <a:tabLst>
                <a:tab pos="450850" algn="l"/>
              </a:tabLst>
            </a:pPr>
            <a:endParaRPr lang="en-US" altLang="ko-KR" sz="3100" dirty="0" smtClean="0"/>
          </a:p>
          <a:p>
            <a:pPr>
              <a:buFont typeface="Wingdings" panose="05000000000000000000" pitchFamily="2" charset="2"/>
              <a:buChar char="l"/>
              <a:tabLst>
                <a:tab pos="450850" algn="l"/>
              </a:tabLst>
            </a:pPr>
            <a:r>
              <a:rPr lang="en-US" altLang="ko-KR" sz="2600" dirty="0" smtClean="0"/>
              <a:t> HTML</a:t>
            </a:r>
            <a:r>
              <a:rPr lang="ko-KR" altLang="en-US" sz="2600" dirty="0" smtClean="0"/>
              <a:t>과 클라이언트스크립트 기술</a:t>
            </a:r>
          </a:p>
          <a:p>
            <a:pPr lvl="1">
              <a:tabLst>
                <a:tab pos="450850" algn="l"/>
              </a:tabLst>
            </a:pPr>
            <a:endParaRPr lang="en-US" altLang="ko-KR" dirty="0" smtClean="0"/>
          </a:p>
          <a:p>
            <a:pPr lvl="1">
              <a:buFont typeface="Wingdings" panose="05000000000000000000" pitchFamily="2" charset="2"/>
              <a:buChar char="§"/>
              <a:tabLst>
                <a:tab pos="450850" algn="l"/>
              </a:tabLst>
            </a:pPr>
            <a:r>
              <a:rPr lang="en-US" altLang="ko-KR" dirty="0" smtClean="0"/>
              <a:t>HTML: www </a:t>
            </a:r>
            <a:r>
              <a:rPr lang="ko-KR" altLang="en-US" dirty="0" smtClean="0"/>
              <a:t>서비스를 표현하기 위해 사용하는 언어</a:t>
            </a:r>
          </a:p>
          <a:p>
            <a:pPr lvl="1">
              <a:tabLst>
                <a:tab pos="450850" algn="l"/>
              </a:tabLst>
            </a:pPr>
            <a:endParaRPr lang="ko-KR" altLang="en-US" dirty="0" smtClean="0"/>
          </a:p>
          <a:p>
            <a:pPr lvl="1">
              <a:buFont typeface="Wingdings" panose="05000000000000000000" pitchFamily="2" charset="2"/>
              <a:buChar char="§"/>
              <a:tabLst>
                <a:tab pos="450850" algn="l"/>
              </a:tabLst>
            </a:pPr>
            <a:r>
              <a:rPr lang="en-US" altLang="ko-KR" dirty="0" smtClean="0"/>
              <a:t>www</a:t>
            </a:r>
            <a:r>
              <a:rPr lang="ko-KR" altLang="en-US" dirty="0" smtClean="0"/>
              <a:t>를 통해 서비스하는 모든 내용은 </a:t>
            </a:r>
            <a:r>
              <a:rPr lang="en-US" altLang="ko-KR" dirty="0" smtClean="0"/>
              <a:t>HTML</a:t>
            </a:r>
            <a:r>
              <a:rPr lang="ko-KR" altLang="en-US" dirty="0" smtClean="0"/>
              <a:t>로 표현되어야 함</a:t>
            </a:r>
          </a:p>
          <a:p>
            <a:pPr lvl="1">
              <a:tabLst>
                <a:tab pos="450850" algn="l"/>
              </a:tabLst>
            </a:pPr>
            <a:endParaRPr lang="en-US" altLang="ko-KR" dirty="0" smtClean="0"/>
          </a:p>
          <a:p>
            <a:pPr lvl="1">
              <a:buFont typeface="Wingdings" panose="05000000000000000000" pitchFamily="2" charset="2"/>
              <a:buChar char="§"/>
              <a:tabLst>
                <a:tab pos="450850" algn="l"/>
              </a:tabLst>
            </a:pPr>
            <a:r>
              <a:rPr lang="en-US" altLang="ko-KR" dirty="0" smtClean="0"/>
              <a:t>HTML</a:t>
            </a:r>
            <a:r>
              <a:rPr lang="ko-KR" altLang="en-US" dirty="0" smtClean="0"/>
              <a:t>은 텍스트 파일로 정적인 정보만 처리 가능</a:t>
            </a:r>
          </a:p>
          <a:p>
            <a:pPr marL="712788" lvl="2" indent="-174625">
              <a:tabLst>
                <a:tab pos="450850" algn="l"/>
              </a:tabLst>
            </a:pPr>
            <a:r>
              <a:rPr lang="ko-KR" altLang="en-US" dirty="0" smtClean="0"/>
              <a:t>동적으로 변하는 정보를 처리할 수 없음</a:t>
            </a:r>
            <a:endParaRPr lang="en-US" altLang="ko-KR" dirty="0" smtClean="0"/>
          </a:p>
          <a:p>
            <a:pPr lvl="1">
              <a:tabLst>
                <a:tab pos="450850" algn="l"/>
              </a:tabLst>
            </a:pPr>
            <a:endParaRPr lang="ko-KR" altLang="en-US" dirty="0" smtClean="0"/>
          </a:p>
          <a:p>
            <a:pPr lvl="1">
              <a:buFont typeface="Wingdings" panose="05000000000000000000" pitchFamily="2" charset="2"/>
              <a:buChar char="§"/>
              <a:tabLst>
                <a:tab pos="450850" algn="l"/>
              </a:tabLst>
            </a:pPr>
            <a:r>
              <a:rPr lang="ko-KR" altLang="en-US" dirty="0" smtClean="0"/>
              <a:t>서버의 동적인 </a:t>
            </a:r>
            <a:r>
              <a:rPr lang="ko-KR" altLang="en-US" dirty="0" err="1" smtClean="0"/>
              <a:t>컨텐츠를</a:t>
            </a:r>
            <a:r>
              <a:rPr lang="ko-KR" altLang="en-US" dirty="0" smtClean="0"/>
              <a:t> 처리하기 위해 </a:t>
            </a:r>
            <a:r>
              <a:rPr lang="en-US" altLang="ko-KR" dirty="0" smtClean="0"/>
              <a:t>CGI, Fast CGI, PHP, ASP, JSP </a:t>
            </a:r>
            <a:r>
              <a:rPr lang="ko-KR" altLang="en-US" dirty="0" smtClean="0"/>
              <a:t>등의 기술이 사용</a:t>
            </a:r>
          </a:p>
          <a:p>
            <a:pPr lvl="1">
              <a:tabLst>
                <a:tab pos="450850" algn="l"/>
              </a:tabLst>
            </a:pPr>
            <a:endParaRPr lang="en-US" altLang="ko-KR" dirty="0" smtClean="0"/>
          </a:p>
          <a:p>
            <a:pPr lvl="1">
              <a:buFont typeface="Wingdings" panose="05000000000000000000" pitchFamily="2" charset="2"/>
              <a:buChar char="§"/>
              <a:tabLst>
                <a:tab pos="450850" algn="l"/>
              </a:tabLst>
            </a:pPr>
            <a:r>
              <a:rPr lang="ko-KR" altLang="en-US" dirty="0" smtClean="0"/>
              <a:t>클라이언트 스크립트</a:t>
            </a:r>
          </a:p>
          <a:p>
            <a:pPr marL="712788" lvl="2" indent="-174625">
              <a:tabLst>
                <a:tab pos="450850" algn="l"/>
              </a:tabLst>
            </a:pPr>
            <a:r>
              <a:rPr lang="ko-KR" altLang="en-US" dirty="0" smtClean="0"/>
              <a:t>자바스크립트와 제이쿼리가 대표적으로 사용됨</a:t>
            </a:r>
            <a:r>
              <a:rPr lang="en-US" altLang="ko-KR" dirty="0" smtClean="0"/>
              <a:t> </a:t>
            </a:r>
          </a:p>
          <a:p>
            <a:pPr marL="712788" lvl="2" indent="-174625">
              <a:tabLst>
                <a:tab pos="450850" algn="l"/>
              </a:tabLst>
            </a:pPr>
            <a:r>
              <a:rPr lang="ko-KR" altLang="en-US" dirty="0" smtClean="0"/>
              <a:t>웹 브라우저가 스크립트 해석의 주체</a:t>
            </a:r>
          </a:p>
          <a:p>
            <a:pPr marL="712788" lvl="2" indent="-174625">
              <a:tabLst>
                <a:tab pos="450850" algn="l"/>
              </a:tabLst>
            </a:pPr>
            <a:r>
              <a:rPr lang="ko-KR" altLang="en-US" dirty="0" smtClean="0"/>
              <a:t>웹 브라우저 핸들링은 가능하지만 서버 연동은 불가능</a:t>
            </a:r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710915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327414" y="109809"/>
            <a:ext cx="8229600" cy="1770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  <a:tabLst>
                <a:tab pos="450850" algn="l"/>
              </a:tabLst>
            </a:pPr>
            <a:r>
              <a:rPr lang="ko-KR" altLang="en-US" sz="2000" dirty="0"/>
              <a:t> </a:t>
            </a:r>
            <a:r>
              <a:rPr lang="ko-KR" altLang="en-US" sz="2000" dirty="0" smtClean="0"/>
              <a:t>초기 서버용 웹 프로그래밍 기술 </a:t>
            </a:r>
            <a:endParaRPr lang="en-US" altLang="ko-KR" sz="2000" dirty="0" smtClean="0"/>
          </a:p>
          <a:p>
            <a:pPr>
              <a:buFont typeface="Wingdings" panose="05000000000000000000" pitchFamily="2" charset="2"/>
              <a:buChar char="l"/>
              <a:tabLst>
                <a:tab pos="450850" algn="l"/>
              </a:tabLst>
            </a:pPr>
            <a:r>
              <a:rPr lang="en-US" altLang="ko-KR" sz="2000" dirty="0" smtClean="0"/>
              <a:t> CGI</a:t>
            </a:r>
            <a:endParaRPr lang="en-US" altLang="ko-KR" dirty="0" smtClean="0"/>
          </a:p>
          <a:p>
            <a:pPr lvl="1">
              <a:tabLst>
                <a:tab pos="450850" algn="l"/>
              </a:tabLst>
            </a:pPr>
            <a:r>
              <a:rPr lang="en-US" altLang="ko-KR" sz="1600" dirty="0" smtClean="0"/>
              <a:t>CGI : Common Gateway Interface</a:t>
            </a:r>
          </a:p>
          <a:p>
            <a:pPr lvl="1">
              <a:tabLst>
                <a:tab pos="450850" algn="l"/>
              </a:tabLst>
            </a:pPr>
            <a:r>
              <a:rPr lang="en-US" altLang="ko-KR" sz="1600" dirty="0" err="1" smtClean="0"/>
              <a:t>초기</a:t>
            </a:r>
            <a:r>
              <a:rPr lang="en-US" altLang="ko-KR" sz="1600" dirty="0" smtClean="0"/>
              <a:t> 웹 </a:t>
            </a:r>
            <a:r>
              <a:rPr lang="en-US" altLang="ko-KR" sz="1600" dirty="0" err="1" smtClean="0"/>
              <a:t>프로그래밍에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사용된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기술</a:t>
            </a:r>
            <a:endParaRPr lang="en-US" altLang="ko-KR" sz="1600" dirty="0" smtClean="0"/>
          </a:p>
          <a:p>
            <a:pPr lvl="1">
              <a:tabLst>
                <a:tab pos="450850" algn="l"/>
              </a:tabLst>
            </a:pPr>
            <a:r>
              <a:rPr lang="en-US" altLang="ko-KR" sz="1600" dirty="0" err="1" smtClean="0"/>
              <a:t>프로세스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단위로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실행되기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때문에</a:t>
            </a:r>
            <a:r>
              <a:rPr lang="en-US" altLang="ko-KR" sz="1600" dirty="0" smtClean="0"/>
              <a:t> 사용자 </a:t>
            </a:r>
            <a:r>
              <a:rPr lang="en-US" altLang="ko-KR" sz="1600" dirty="0" err="1" smtClean="0"/>
              <a:t>증가하면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급격히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성능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저하</a:t>
            </a:r>
            <a:endParaRPr lang="en-US" altLang="ko-KR" sz="1600" dirty="0" smtClean="0"/>
          </a:p>
          <a:p>
            <a:pPr lvl="1">
              <a:tabLst>
                <a:tab pos="450850" algn="l"/>
              </a:tabLst>
            </a:pPr>
            <a:endParaRPr lang="en-US" altLang="ko-KR" sz="1600" dirty="0" smtClean="0"/>
          </a:p>
        </p:txBody>
      </p:sp>
      <p:grpSp>
        <p:nvGrpSpPr>
          <p:cNvPr id="3" name="Group 4"/>
          <p:cNvGrpSpPr>
            <a:grpSpLocks/>
          </p:cNvGrpSpPr>
          <p:nvPr/>
        </p:nvGrpSpPr>
        <p:grpSpPr bwMode="auto">
          <a:xfrm>
            <a:off x="1418026" y="1811908"/>
            <a:ext cx="7976140" cy="4485375"/>
            <a:chOff x="528" y="1920"/>
            <a:chExt cx="3840" cy="2256"/>
          </a:xfrm>
        </p:grpSpPr>
        <p:pic>
          <p:nvPicPr>
            <p:cNvPr id="4" name="Picture 5" descr="컴퓨터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" y="2016"/>
              <a:ext cx="864" cy="5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6" descr="컴퓨터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8" y="2809"/>
              <a:ext cx="864" cy="5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7" descr="서버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44" y="2208"/>
              <a:ext cx="719" cy="10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 Box 8"/>
            <p:cNvSpPr txBox="1">
              <a:spLocks noChangeArrowheads="1"/>
            </p:cNvSpPr>
            <p:nvPr/>
          </p:nvSpPr>
          <p:spPr bwMode="auto">
            <a:xfrm>
              <a:off x="1344" y="2208"/>
              <a:ext cx="1297" cy="1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 Narrow" panose="020B0606020202030204" pitchFamily="34" charset="0"/>
                  <a:ea typeface="굴림" panose="020B0600000101010101" pitchFamily="50" charset="-127"/>
                </a:rPr>
                <a:t>http://xxx.xxx.xxx/cgi-bin/a.cgi</a:t>
              </a:r>
            </a:p>
          </p:txBody>
        </p:sp>
        <p:sp>
          <p:nvSpPr>
            <p:cNvPr id="8" name="Text Box 9"/>
            <p:cNvSpPr txBox="1">
              <a:spLocks noChangeArrowheads="1"/>
            </p:cNvSpPr>
            <p:nvPr/>
          </p:nvSpPr>
          <p:spPr bwMode="auto">
            <a:xfrm>
              <a:off x="1344" y="2905"/>
              <a:ext cx="1297" cy="1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 Narrow" panose="020B0606020202030204" pitchFamily="34" charset="0"/>
                  <a:ea typeface="굴림" panose="020B0600000101010101" pitchFamily="50" charset="-127"/>
                </a:rPr>
                <a:t>http://xxx.xxx.xxx/cgi-bin/a.cgi</a:t>
              </a:r>
            </a:p>
          </p:txBody>
        </p:sp>
        <p:sp>
          <p:nvSpPr>
            <p:cNvPr id="9" name="Line 10"/>
            <p:cNvSpPr>
              <a:spLocks noChangeShapeType="1"/>
            </p:cNvSpPr>
            <p:nvPr/>
          </p:nvSpPr>
          <p:spPr bwMode="auto">
            <a:xfrm>
              <a:off x="1344" y="2400"/>
              <a:ext cx="124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 typeface="Wingdings" panose="05000000000000000000" pitchFamily="2" charset="2"/>
                <a:buNone/>
                <a:tabLst/>
                <a:defRPr/>
              </a:pPr>
              <a:endParaRPr kumimoji="1" lang="ko-KR" alt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견고딕"/>
                <a:ea typeface="HY견고딕"/>
              </a:endParaRPr>
            </a:p>
          </p:txBody>
        </p:sp>
        <p:sp>
          <p:nvSpPr>
            <p:cNvPr id="10" name="Line 11"/>
            <p:cNvSpPr>
              <a:spLocks noChangeShapeType="1"/>
            </p:cNvSpPr>
            <p:nvPr/>
          </p:nvSpPr>
          <p:spPr bwMode="auto">
            <a:xfrm>
              <a:off x="1344" y="3106"/>
              <a:ext cx="124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 typeface="Wingdings" panose="05000000000000000000" pitchFamily="2" charset="2"/>
                <a:buNone/>
                <a:tabLst/>
                <a:defRPr/>
              </a:pPr>
              <a:endParaRPr kumimoji="1" lang="ko-KR" alt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견고딕"/>
                <a:ea typeface="HY견고딕"/>
              </a:endParaRPr>
            </a:p>
          </p:txBody>
        </p:sp>
        <p:sp>
          <p:nvSpPr>
            <p:cNvPr id="11" name="AutoShape 12"/>
            <p:cNvSpPr>
              <a:spLocks noChangeArrowheads="1"/>
            </p:cNvSpPr>
            <p:nvPr/>
          </p:nvSpPr>
          <p:spPr bwMode="auto">
            <a:xfrm rot="5400000">
              <a:off x="2702" y="3346"/>
              <a:ext cx="432" cy="363"/>
            </a:xfrm>
            <a:custGeom>
              <a:avLst/>
              <a:gdLst>
                <a:gd name="G0" fmla="+- 11899 0 0"/>
                <a:gd name="G1" fmla="+- 5890 0 0"/>
                <a:gd name="G2" fmla="+- 21600 0 5890"/>
                <a:gd name="G3" fmla="+- 10800 0 5890"/>
                <a:gd name="G4" fmla="+- 21600 0 11899"/>
                <a:gd name="G5" fmla="*/ G4 G3 10800"/>
                <a:gd name="G6" fmla="+- 21600 0 G5"/>
                <a:gd name="T0" fmla="*/ 11899 w 21600"/>
                <a:gd name="T1" fmla="*/ 0 h 21600"/>
                <a:gd name="T2" fmla="*/ 0 w 21600"/>
                <a:gd name="T3" fmla="*/ 10800 h 21600"/>
                <a:gd name="T4" fmla="*/ 11899 w 21600"/>
                <a:gd name="T5" fmla="*/ 21600 h 21600"/>
                <a:gd name="T6" fmla="*/ 21600 w 21600"/>
                <a:gd name="T7" fmla="*/ 1080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75 w 21600"/>
                <a:gd name="T13" fmla="*/ G1 h 21600"/>
                <a:gd name="T14" fmla="*/ G6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1899" y="0"/>
                  </a:moveTo>
                  <a:lnTo>
                    <a:pt x="11899" y="5890"/>
                  </a:lnTo>
                  <a:lnTo>
                    <a:pt x="3375" y="5890"/>
                  </a:lnTo>
                  <a:lnTo>
                    <a:pt x="3375" y="15710"/>
                  </a:lnTo>
                  <a:lnTo>
                    <a:pt x="11899" y="15710"/>
                  </a:lnTo>
                  <a:lnTo>
                    <a:pt x="11899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890"/>
                  </a:moveTo>
                  <a:lnTo>
                    <a:pt x="1350" y="15710"/>
                  </a:lnTo>
                  <a:lnTo>
                    <a:pt x="2700" y="15710"/>
                  </a:lnTo>
                  <a:lnTo>
                    <a:pt x="2700" y="5890"/>
                  </a:lnTo>
                  <a:close/>
                </a:path>
                <a:path w="21600" h="21600">
                  <a:moveTo>
                    <a:pt x="0" y="5890"/>
                  </a:moveTo>
                  <a:lnTo>
                    <a:pt x="0" y="15710"/>
                  </a:lnTo>
                  <a:lnTo>
                    <a:pt x="675" y="15710"/>
                  </a:lnTo>
                  <a:lnTo>
                    <a:pt x="675" y="589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 typeface="Wingdings" panose="05000000000000000000" pitchFamily="2" charset="2"/>
                <a:buNone/>
                <a:tabLst/>
                <a:defRPr/>
              </a:pPr>
              <a:endParaRPr kumimoji="1" lang="ko-KR" alt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견고딕"/>
                <a:ea typeface="HY견고딕"/>
              </a:endParaRPr>
            </a:p>
          </p:txBody>
        </p:sp>
        <p:sp>
          <p:nvSpPr>
            <p:cNvPr id="12" name="Oval 13"/>
            <p:cNvSpPr>
              <a:spLocks noChangeArrowheads="1"/>
            </p:cNvSpPr>
            <p:nvPr/>
          </p:nvSpPr>
          <p:spPr bwMode="auto">
            <a:xfrm>
              <a:off x="3648" y="2112"/>
              <a:ext cx="720" cy="384"/>
            </a:xfrm>
            <a:prstGeom prst="ellipse">
              <a:avLst/>
            </a:prstGeom>
            <a:solidFill>
              <a:srgbClr val="FFDC2B"/>
            </a:solidFill>
            <a:ln w="9525">
              <a:solidFill>
                <a:srgbClr val="FFDC2B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1600" b="1" i="0" u="none" strike="noStrike" kern="0" cap="none" spc="0" normalizeH="0" baseline="0" noProof="0" smtClean="0">
                  <a:ln>
                    <a:noFill/>
                  </a:ln>
                  <a:solidFill>
                    <a:srgbClr val="E40000"/>
                  </a:solidFill>
                  <a:effectLst/>
                  <a:uLnTx/>
                  <a:uFillTx/>
                  <a:latin typeface="Arial Narrow" panose="020B0606020202030204" pitchFamily="34" charset="0"/>
                  <a:ea typeface="굴림" panose="020B0600000101010101" pitchFamily="50" charset="-127"/>
                </a:rPr>
                <a:t>프로세스</a:t>
              </a:r>
              <a:endParaRPr kumimoji="1" lang="ko-KR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E4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13" name="Oval 14"/>
            <p:cNvSpPr>
              <a:spLocks noChangeArrowheads="1"/>
            </p:cNvSpPr>
            <p:nvPr/>
          </p:nvSpPr>
          <p:spPr bwMode="auto">
            <a:xfrm>
              <a:off x="3648" y="2732"/>
              <a:ext cx="720" cy="384"/>
            </a:xfrm>
            <a:prstGeom prst="ellipse">
              <a:avLst/>
            </a:prstGeom>
            <a:solidFill>
              <a:srgbClr val="FFDC2B"/>
            </a:solidFill>
            <a:ln w="9525">
              <a:solidFill>
                <a:srgbClr val="FFDC2B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1600" b="1" i="0" u="none" strike="noStrike" kern="0" cap="none" spc="0" normalizeH="0" baseline="0" noProof="0" smtClean="0">
                  <a:ln>
                    <a:noFill/>
                  </a:ln>
                  <a:solidFill>
                    <a:srgbClr val="E40000"/>
                  </a:solidFill>
                  <a:effectLst/>
                  <a:uLnTx/>
                  <a:uFillTx/>
                  <a:latin typeface="Arial Narrow" panose="020B0606020202030204" pitchFamily="34" charset="0"/>
                  <a:ea typeface="굴림" panose="020B0600000101010101" pitchFamily="50" charset="-127"/>
                </a:rPr>
                <a:t>프로세스</a:t>
              </a:r>
              <a:endParaRPr kumimoji="1" lang="ko-KR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E4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14" name="Text Box 15"/>
            <p:cNvSpPr txBox="1">
              <a:spLocks noChangeArrowheads="1"/>
            </p:cNvSpPr>
            <p:nvPr/>
          </p:nvSpPr>
          <p:spPr bwMode="auto">
            <a:xfrm>
              <a:off x="3793" y="1920"/>
              <a:ext cx="384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8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 Narrow" panose="020B0606020202030204" pitchFamily="34" charset="0"/>
                  <a:ea typeface="굴림" panose="020B0600000101010101" pitchFamily="50" charset="-127"/>
                </a:rPr>
                <a:t>a.cgi</a:t>
              </a:r>
            </a:p>
          </p:txBody>
        </p:sp>
        <p:sp>
          <p:nvSpPr>
            <p:cNvPr id="15" name="Text Box 16"/>
            <p:cNvSpPr txBox="1">
              <a:spLocks noChangeArrowheads="1"/>
            </p:cNvSpPr>
            <p:nvPr/>
          </p:nvSpPr>
          <p:spPr bwMode="auto">
            <a:xfrm>
              <a:off x="3835" y="3158"/>
              <a:ext cx="384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8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 Narrow" panose="020B0606020202030204" pitchFamily="34" charset="0"/>
                  <a:ea typeface="굴림" panose="020B0600000101010101" pitchFamily="50" charset="-127"/>
                </a:rPr>
                <a:t>a.cgi</a:t>
              </a:r>
            </a:p>
          </p:txBody>
        </p:sp>
        <p:sp>
          <p:nvSpPr>
            <p:cNvPr id="16" name="Rectangle 17"/>
            <p:cNvSpPr>
              <a:spLocks noChangeArrowheads="1"/>
            </p:cNvSpPr>
            <p:nvPr/>
          </p:nvSpPr>
          <p:spPr bwMode="auto">
            <a:xfrm>
              <a:off x="2024" y="3792"/>
              <a:ext cx="1776" cy="3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1800" b="1" i="0" u="none" strike="noStrike" kern="0" cap="none" spc="0" normalizeH="0" baseline="0" noProof="0" smtClean="0">
                  <a:ln>
                    <a:noFill/>
                  </a:ln>
                  <a:solidFill>
                    <a:srgbClr val="BA0000"/>
                  </a:solidFill>
                  <a:effectLst/>
                  <a:uLnTx/>
                  <a:uFillTx/>
                  <a:latin typeface="바탕" panose="02030600000101010101" pitchFamily="18" charset="-127"/>
                  <a:ea typeface="바탕" panose="02030600000101010101" pitchFamily="18" charset="-127"/>
                </a:rPr>
                <a:t>사용자 증가에 따른 </a:t>
              </a: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1800" b="1" i="0" u="none" strike="noStrike" kern="0" cap="none" spc="0" normalizeH="0" baseline="0" noProof="0" smtClean="0">
                  <a:ln>
                    <a:noFill/>
                  </a:ln>
                  <a:solidFill>
                    <a:srgbClr val="BA0000"/>
                  </a:solidFill>
                  <a:effectLst/>
                  <a:uLnTx/>
                  <a:uFillTx/>
                  <a:latin typeface="바탕" panose="02030600000101010101" pitchFamily="18" charset="-127"/>
                  <a:ea typeface="바탕" panose="02030600000101010101" pitchFamily="18" charset="-127"/>
                </a:rPr>
                <a:t>시스템 성능의 급격한 저하</a:t>
              </a:r>
            </a:p>
          </p:txBody>
        </p:sp>
        <p:sp>
          <p:nvSpPr>
            <p:cNvPr id="17" name="Line 18"/>
            <p:cNvSpPr>
              <a:spLocks noChangeShapeType="1"/>
            </p:cNvSpPr>
            <p:nvPr/>
          </p:nvSpPr>
          <p:spPr bwMode="auto">
            <a:xfrm flipV="1">
              <a:off x="3168" y="2304"/>
              <a:ext cx="480" cy="2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 typeface="Wingdings" panose="05000000000000000000" pitchFamily="2" charset="2"/>
                <a:buNone/>
                <a:tabLst/>
                <a:defRPr/>
              </a:pPr>
              <a:endParaRPr kumimoji="1" lang="ko-KR" alt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견고딕"/>
                <a:ea typeface="HY견고딕"/>
              </a:endParaRPr>
            </a:p>
          </p:txBody>
        </p:sp>
        <p:sp>
          <p:nvSpPr>
            <p:cNvPr id="18" name="Line 19"/>
            <p:cNvSpPr>
              <a:spLocks noChangeShapeType="1"/>
            </p:cNvSpPr>
            <p:nvPr/>
          </p:nvSpPr>
          <p:spPr bwMode="auto">
            <a:xfrm>
              <a:off x="3168" y="2544"/>
              <a:ext cx="480" cy="38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 typeface="Wingdings" panose="05000000000000000000" pitchFamily="2" charset="2"/>
                <a:buNone/>
                <a:tabLst/>
                <a:defRPr/>
              </a:pPr>
              <a:endParaRPr kumimoji="1" lang="ko-KR" alt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견고딕"/>
                <a:ea typeface="HY견고딕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3122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1A3F8-1366-4EB2-8A69-68B8480BEA9E}" type="slidenum">
              <a:rPr lang="ko-KR" altLang="en-US">
                <a:solidFill>
                  <a:srgbClr val="FFFFFF"/>
                </a:solidFill>
              </a:rPr>
              <a:pPr/>
              <a:t>18</a:t>
            </a:fld>
            <a:endParaRPr lang="en-US" altLang="ko-KR">
              <a:solidFill>
                <a:srgbClr val="FFFFFF"/>
              </a:solidFill>
            </a:endParaRPr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title" idx="4294967295"/>
          </p:nvPr>
        </p:nvSpPr>
        <p:spPr>
          <a:xfrm>
            <a:off x="285601" y="155575"/>
            <a:ext cx="11088688" cy="647700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ko-KR" altLang="en-US" sz="2400" dirty="0" smtClean="0"/>
              <a:t> </a:t>
            </a:r>
            <a:r>
              <a:rPr lang="ko-KR" altLang="en-US" sz="2400" dirty="0"/>
              <a:t>코드 </a:t>
            </a:r>
            <a:r>
              <a:rPr lang="ko-KR" altLang="en-US" sz="2400" dirty="0" smtClean="0"/>
              <a:t>방식 </a:t>
            </a:r>
            <a:r>
              <a:rPr lang="en-US" altLang="ko-KR" sz="2400" dirty="0" smtClean="0"/>
              <a:t>: </a:t>
            </a:r>
            <a:r>
              <a:rPr lang="ko-KR" altLang="en-US" sz="2400" dirty="0"/>
              <a:t>실행코드 </a:t>
            </a:r>
            <a:r>
              <a:rPr lang="en-US" altLang="ko-KR" sz="2400" dirty="0"/>
              <a:t>vs </a:t>
            </a:r>
            <a:r>
              <a:rPr lang="ko-KR" altLang="en-US" sz="2400" dirty="0"/>
              <a:t>스크립트 코드</a:t>
            </a:r>
          </a:p>
        </p:txBody>
      </p:sp>
      <p:graphicFrame>
        <p:nvGraphicFramePr>
          <p:cNvPr id="27706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671081"/>
              </p:ext>
            </p:extLst>
          </p:nvPr>
        </p:nvGraphicFramePr>
        <p:xfrm>
          <a:off x="1703388" y="810884"/>
          <a:ext cx="8640762" cy="2722352"/>
        </p:xfrm>
        <a:graphic>
          <a:graphicData uri="http://schemas.openxmlformats.org/drawingml/2006/table">
            <a:tbl>
              <a:tblPr/>
              <a:tblGrid>
                <a:gridCol w="1728787"/>
                <a:gridCol w="3203575"/>
                <a:gridCol w="3708400"/>
              </a:tblGrid>
              <a:tr h="40544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실행코드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스크립트 코드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699FF"/>
                    </a:solidFill>
                  </a:tcPr>
                </a:tc>
              </a:tr>
              <a:tr h="52849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코드형태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컴파일된 실행 프로그램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컴파일되지 않은 스크립트 코드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995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실행방식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컴파일된 기계어 코드 직접 실행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스크립트 코드를 해석한 뒤 실행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711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코드변경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소스 코드를 다시 컴파일해야 함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CC3300"/>
                          </a:solidFill>
                          <a:effectLst/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스크립트 코드만 고치면 됨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</a:tr>
              <a:tr h="66134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종류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대부분의 </a:t>
                      </a:r>
                      <a:r>
                        <a:rPr kumimoji="1" lang="en-US" altLang="ko-KR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CGI </a:t>
                      </a:r>
                      <a:r>
                        <a:rPr kumimoji="1" lang="ko-KR" alt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프로그램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JSP, ASP, PHP </a:t>
                      </a:r>
                      <a:endParaRPr kumimoji="1" lang="ko-KR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" name="그룹 1"/>
          <p:cNvGrpSpPr/>
          <p:nvPr/>
        </p:nvGrpSpPr>
        <p:grpSpPr>
          <a:xfrm>
            <a:off x="1721645" y="3688511"/>
            <a:ext cx="7488237" cy="2376488"/>
            <a:chOff x="1703389" y="4076700"/>
            <a:chExt cx="7488237" cy="2376488"/>
          </a:xfrm>
        </p:grpSpPr>
        <p:sp>
          <p:nvSpPr>
            <p:cNvPr id="27724" name="Rectangle 76"/>
            <p:cNvSpPr>
              <a:spLocks noChangeArrowheads="1"/>
            </p:cNvSpPr>
            <p:nvPr/>
          </p:nvSpPr>
          <p:spPr bwMode="auto">
            <a:xfrm>
              <a:off x="3143251" y="5373688"/>
              <a:ext cx="6048375" cy="1079500"/>
            </a:xfrm>
            <a:prstGeom prst="rect">
              <a:avLst/>
            </a:prstGeom>
            <a:noFill/>
            <a:ln w="19050">
              <a:solidFill>
                <a:schemeClr val="bg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 sz="2400">
                <a:solidFill>
                  <a:srgbClr val="000000"/>
                </a:solidFill>
              </a:endParaRPr>
            </a:p>
          </p:txBody>
        </p:sp>
        <p:sp>
          <p:nvSpPr>
            <p:cNvPr id="27723" name="Rectangle 75"/>
            <p:cNvSpPr>
              <a:spLocks noChangeArrowheads="1"/>
            </p:cNvSpPr>
            <p:nvPr/>
          </p:nvSpPr>
          <p:spPr bwMode="auto">
            <a:xfrm>
              <a:off x="3143251" y="4076701"/>
              <a:ext cx="6048375" cy="1223963"/>
            </a:xfrm>
            <a:prstGeom prst="rect">
              <a:avLst/>
            </a:prstGeom>
            <a:noFill/>
            <a:ln w="19050">
              <a:solidFill>
                <a:schemeClr val="bg2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 sz="2400">
                <a:solidFill>
                  <a:srgbClr val="000000"/>
                </a:solidFill>
              </a:endParaRPr>
            </a:p>
          </p:txBody>
        </p:sp>
        <p:sp>
          <p:nvSpPr>
            <p:cNvPr id="27708" name="Rectangle 60"/>
            <p:cNvSpPr>
              <a:spLocks noChangeArrowheads="1"/>
            </p:cNvSpPr>
            <p:nvPr/>
          </p:nvSpPr>
          <p:spPr bwMode="auto">
            <a:xfrm>
              <a:off x="3432175" y="4437063"/>
              <a:ext cx="1150938" cy="79216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웹 브라우저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요청 전송</a:t>
              </a:r>
            </a:p>
          </p:txBody>
        </p:sp>
        <p:sp>
          <p:nvSpPr>
            <p:cNvPr id="27709" name="Rectangle 61"/>
            <p:cNvSpPr>
              <a:spLocks noChangeArrowheads="1"/>
            </p:cNvSpPr>
            <p:nvPr/>
          </p:nvSpPr>
          <p:spPr bwMode="auto">
            <a:xfrm>
              <a:off x="5014913" y="4437063"/>
              <a:ext cx="1008062" cy="79216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웹 서버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요청 받음</a:t>
              </a:r>
            </a:p>
          </p:txBody>
        </p:sp>
        <p:sp>
          <p:nvSpPr>
            <p:cNvPr id="27710" name="Rectangle 62"/>
            <p:cNvSpPr>
              <a:spLocks noChangeArrowheads="1"/>
            </p:cNvSpPr>
            <p:nvPr/>
          </p:nvSpPr>
          <p:spPr bwMode="auto">
            <a:xfrm>
              <a:off x="6454776" y="4437063"/>
              <a:ext cx="936625" cy="79216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프로그램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실행</a:t>
              </a:r>
            </a:p>
          </p:txBody>
        </p:sp>
        <p:sp>
          <p:nvSpPr>
            <p:cNvPr id="27711" name="Rectangle 63"/>
            <p:cNvSpPr>
              <a:spLocks noChangeArrowheads="1"/>
            </p:cNvSpPr>
            <p:nvPr/>
          </p:nvSpPr>
          <p:spPr bwMode="auto">
            <a:xfrm>
              <a:off x="3432175" y="5734051"/>
              <a:ext cx="1150938" cy="5746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웹 브라우저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요청 전송</a:t>
              </a:r>
            </a:p>
          </p:txBody>
        </p:sp>
        <p:sp>
          <p:nvSpPr>
            <p:cNvPr id="27712" name="Rectangle 64"/>
            <p:cNvSpPr>
              <a:spLocks noChangeArrowheads="1"/>
            </p:cNvSpPr>
            <p:nvPr/>
          </p:nvSpPr>
          <p:spPr bwMode="auto">
            <a:xfrm>
              <a:off x="4943476" y="5734051"/>
              <a:ext cx="1008063" cy="5746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웹 서버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요청 받음</a:t>
              </a:r>
            </a:p>
          </p:txBody>
        </p:sp>
        <p:sp>
          <p:nvSpPr>
            <p:cNvPr id="27713" name="Rectangle 65"/>
            <p:cNvSpPr>
              <a:spLocks noChangeArrowheads="1"/>
            </p:cNvSpPr>
            <p:nvPr/>
          </p:nvSpPr>
          <p:spPr bwMode="auto">
            <a:xfrm>
              <a:off x="6456363" y="5734051"/>
              <a:ext cx="1223962" cy="57467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 b="1">
                  <a:solidFill>
                    <a:srgbClr val="000000"/>
                  </a:solidFill>
                </a:rPr>
                <a:t>스크립트코드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 b="1">
                  <a:solidFill>
                    <a:srgbClr val="000000"/>
                  </a:solidFill>
                </a:rPr>
                <a:t>번역</a:t>
              </a:r>
            </a:p>
          </p:txBody>
        </p:sp>
        <p:sp>
          <p:nvSpPr>
            <p:cNvPr id="27714" name="Rectangle 66"/>
            <p:cNvSpPr>
              <a:spLocks noChangeArrowheads="1"/>
            </p:cNvSpPr>
            <p:nvPr/>
          </p:nvSpPr>
          <p:spPr bwMode="auto">
            <a:xfrm>
              <a:off x="8112126" y="5734051"/>
              <a:ext cx="936625" cy="57467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번역된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</a:rPr>
                <a:t>코드실행</a:t>
              </a:r>
            </a:p>
          </p:txBody>
        </p:sp>
        <p:cxnSp>
          <p:nvCxnSpPr>
            <p:cNvPr id="27715" name="AutoShape 67"/>
            <p:cNvCxnSpPr>
              <a:cxnSpLocks noChangeShapeType="1"/>
              <a:stCxn id="27708" idx="3"/>
              <a:endCxn id="27709" idx="1"/>
            </p:cNvCxnSpPr>
            <p:nvPr/>
          </p:nvCxnSpPr>
          <p:spPr bwMode="auto">
            <a:xfrm>
              <a:off x="4583113" y="4833938"/>
              <a:ext cx="431800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716" name="AutoShape 68"/>
            <p:cNvCxnSpPr>
              <a:cxnSpLocks noChangeShapeType="1"/>
              <a:stCxn id="27709" idx="3"/>
              <a:endCxn id="27710" idx="1"/>
            </p:cNvCxnSpPr>
            <p:nvPr/>
          </p:nvCxnSpPr>
          <p:spPr bwMode="auto">
            <a:xfrm>
              <a:off x="6022975" y="4833938"/>
              <a:ext cx="431800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717" name="AutoShape 69"/>
            <p:cNvCxnSpPr>
              <a:cxnSpLocks noChangeShapeType="1"/>
              <a:stCxn id="27711" idx="3"/>
              <a:endCxn id="27712" idx="1"/>
            </p:cNvCxnSpPr>
            <p:nvPr/>
          </p:nvCxnSpPr>
          <p:spPr bwMode="auto">
            <a:xfrm>
              <a:off x="4583113" y="6021388"/>
              <a:ext cx="36036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718" name="AutoShape 70"/>
            <p:cNvCxnSpPr>
              <a:cxnSpLocks noChangeShapeType="1"/>
              <a:stCxn id="27712" idx="3"/>
              <a:endCxn id="27713" idx="1"/>
            </p:cNvCxnSpPr>
            <p:nvPr/>
          </p:nvCxnSpPr>
          <p:spPr bwMode="auto">
            <a:xfrm>
              <a:off x="5951539" y="6021388"/>
              <a:ext cx="485775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719" name="AutoShape 71"/>
            <p:cNvCxnSpPr>
              <a:cxnSpLocks noChangeShapeType="1"/>
              <a:stCxn id="27713" idx="3"/>
              <a:endCxn id="27714" idx="1"/>
            </p:cNvCxnSpPr>
            <p:nvPr/>
          </p:nvCxnSpPr>
          <p:spPr bwMode="auto">
            <a:xfrm>
              <a:off x="7699375" y="6021388"/>
              <a:ext cx="412750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7720" name="Text Box 72"/>
            <p:cNvSpPr txBox="1">
              <a:spLocks noChangeArrowheads="1"/>
            </p:cNvSpPr>
            <p:nvPr/>
          </p:nvSpPr>
          <p:spPr bwMode="auto">
            <a:xfrm>
              <a:off x="3287714" y="4098925"/>
              <a:ext cx="1931987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 b="1">
                  <a:solidFill>
                    <a:srgbClr val="000000"/>
                  </a:solidFill>
                </a:rPr>
                <a:t>실행 코드 방식의 경우</a:t>
              </a:r>
              <a:endParaRPr kumimoji="1" lang="en-US" altLang="ko-KR" sz="1400" b="1">
                <a:solidFill>
                  <a:srgbClr val="000000"/>
                </a:solidFill>
              </a:endParaRPr>
            </a:p>
          </p:txBody>
        </p:sp>
        <p:sp>
          <p:nvSpPr>
            <p:cNvPr id="27721" name="Text Box 73"/>
            <p:cNvSpPr txBox="1">
              <a:spLocks noChangeArrowheads="1"/>
            </p:cNvSpPr>
            <p:nvPr/>
          </p:nvSpPr>
          <p:spPr bwMode="auto">
            <a:xfrm>
              <a:off x="3287713" y="5394325"/>
              <a:ext cx="187325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 b="1">
                  <a:solidFill>
                    <a:srgbClr val="000000"/>
                  </a:solidFill>
                </a:rPr>
                <a:t>스크립트 방식의 경우</a:t>
              </a:r>
              <a:endParaRPr kumimoji="1" lang="en-US" altLang="ko-KR" sz="1400" b="1">
                <a:solidFill>
                  <a:srgbClr val="000000"/>
                </a:solidFill>
              </a:endParaRPr>
            </a:p>
          </p:txBody>
        </p:sp>
        <p:sp>
          <p:nvSpPr>
            <p:cNvPr id="27722" name="Rectangle 74"/>
            <p:cNvSpPr>
              <a:spLocks noChangeArrowheads="1"/>
            </p:cNvSpPr>
            <p:nvPr/>
          </p:nvSpPr>
          <p:spPr bwMode="auto">
            <a:xfrm>
              <a:off x="1703389" y="4076700"/>
              <a:ext cx="1368425" cy="2376488"/>
            </a:xfrm>
            <a:prstGeom prst="rect">
              <a:avLst/>
            </a:prstGeom>
            <a:solidFill>
              <a:srgbClr val="EAEAEA"/>
            </a:solidFill>
            <a:ln w="9525">
              <a:solidFill>
                <a:schemeClr val="bg2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b="1">
                  <a:solidFill>
                    <a:srgbClr val="000000"/>
                  </a:solidFill>
                </a:rPr>
                <a:t>실행방식의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b="1">
                  <a:solidFill>
                    <a:srgbClr val="000000"/>
                  </a:solidFill>
                </a:rPr>
                <a:t>차이</a:t>
              </a:r>
            </a:p>
          </p:txBody>
        </p:sp>
      </p:grpSp>
      <p:sp>
        <p:nvSpPr>
          <p:cNvPr id="27725" name="AutoShape 77"/>
          <p:cNvSpPr>
            <a:spLocks noChangeArrowheads="1"/>
          </p:cNvSpPr>
          <p:nvPr/>
        </p:nvSpPr>
        <p:spPr bwMode="auto">
          <a:xfrm>
            <a:off x="9228138" y="2781301"/>
            <a:ext cx="1439862" cy="1152525"/>
          </a:xfrm>
          <a:prstGeom prst="irregularSeal2">
            <a:avLst/>
          </a:prstGeom>
          <a:solidFill>
            <a:srgbClr val="FFCC00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개발의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편리함</a:t>
            </a:r>
            <a:endParaRPr kumimoji="1" lang="en-US" altLang="ko-KR" sz="14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53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282796" y="6011294"/>
            <a:ext cx="2743200" cy="365125"/>
          </a:xfrm>
        </p:spPr>
        <p:txBody>
          <a:bodyPr/>
          <a:lstStyle/>
          <a:p>
            <a:fld id="{FFE1D1C3-6A4D-4E69-838B-478D69A2B78D}" type="slidenum">
              <a:rPr lang="ko-KR" altLang="en-US">
                <a:solidFill>
                  <a:srgbClr val="FFFFFF"/>
                </a:solidFill>
              </a:rPr>
              <a:pPr/>
              <a:t>19</a:t>
            </a:fld>
            <a:endParaRPr lang="en-US" altLang="ko-KR">
              <a:solidFill>
                <a:srgbClr val="FFFFFF"/>
              </a:solidFill>
            </a:endParaRPr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53975"/>
            <a:ext cx="11088688" cy="6477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ko-KR" altLang="en-US" sz="2400" b="0" dirty="0" smtClean="0">
                <a:latin typeface="+mn-lt"/>
              </a:rPr>
              <a:t>처리 </a:t>
            </a:r>
            <a:r>
              <a:rPr lang="ko-KR" altLang="en-US" sz="2400" b="0" dirty="0">
                <a:latin typeface="+mn-lt"/>
              </a:rPr>
              <a:t>방식</a:t>
            </a:r>
            <a:r>
              <a:rPr lang="en-US" altLang="ko-KR" sz="2400" b="0" dirty="0">
                <a:latin typeface="+mn-lt"/>
              </a:rPr>
              <a:t>: CGI vs </a:t>
            </a:r>
            <a:r>
              <a:rPr lang="ko-KR" altLang="en-US" sz="2400" b="0" dirty="0">
                <a:latin typeface="+mn-lt"/>
              </a:rPr>
              <a:t>어플리케이션서버</a:t>
            </a:r>
          </a:p>
        </p:txBody>
      </p:sp>
      <p:graphicFrame>
        <p:nvGraphicFramePr>
          <p:cNvPr id="19534" name="Group 7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896377"/>
              </p:ext>
            </p:extLst>
          </p:nvPr>
        </p:nvGraphicFramePr>
        <p:xfrm>
          <a:off x="1375584" y="636019"/>
          <a:ext cx="8640762" cy="5455920"/>
        </p:xfrm>
        <a:graphic>
          <a:graphicData uri="http://schemas.openxmlformats.org/drawingml/2006/table">
            <a:tbl>
              <a:tblPr/>
              <a:tblGrid>
                <a:gridCol w="1728787"/>
                <a:gridCol w="3203575"/>
                <a:gridCol w="3708400"/>
              </a:tblGrid>
              <a:tr h="3603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CGI </a:t>
                      </a:r>
                      <a:r>
                        <a:rPr kumimoji="1" lang="ko-KR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방식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어플리케이션 서버 방식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699FF"/>
                    </a:solidFill>
                  </a:tcPr>
                </a:tc>
              </a:tr>
              <a:tr h="25050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실행방식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541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로딩되는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실행파일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9490" name="AutoShape 34"/>
          <p:cNvSpPr>
            <a:spLocks noChangeArrowheads="1"/>
          </p:cNvSpPr>
          <p:nvPr/>
        </p:nvSpPr>
        <p:spPr bwMode="auto">
          <a:xfrm>
            <a:off x="3823510" y="2075882"/>
            <a:ext cx="936625" cy="792162"/>
          </a:xfrm>
          <a:prstGeom prst="roundRect">
            <a:avLst>
              <a:gd name="adj" fmla="val 16667"/>
            </a:avLst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웹 서버</a:t>
            </a:r>
          </a:p>
        </p:txBody>
      </p:sp>
      <p:sp>
        <p:nvSpPr>
          <p:cNvPr id="19491" name="Rectangle 35"/>
          <p:cNvSpPr>
            <a:spLocks noChangeArrowheads="1"/>
          </p:cNvSpPr>
          <p:nvPr/>
        </p:nvSpPr>
        <p:spPr bwMode="auto">
          <a:xfrm>
            <a:off x="5191934" y="1644082"/>
            <a:ext cx="1008062" cy="431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펄 프로그램</a:t>
            </a:r>
          </a:p>
        </p:txBody>
      </p:sp>
      <p:sp>
        <p:nvSpPr>
          <p:cNvPr id="19492" name="Rectangle 36"/>
          <p:cNvSpPr>
            <a:spLocks noChangeArrowheads="1"/>
          </p:cNvSpPr>
          <p:nvPr/>
        </p:nvSpPr>
        <p:spPr bwMode="auto">
          <a:xfrm>
            <a:off x="5191934" y="3010919"/>
            <a:ext cx="1008062" cy="431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>
                <a:solidFill>
                  <a:srgbClr val="000000"/>
                </a:solidFill>
              </a:rPr>
              <a:t>C </a:t>
            </a:r>
            <a:r>
              <a:rPr kumimoji="1" lang="ko-KR" altLang="en-US" sz="1400">
                <a:solidFill>
                  <a:srgbClr val="000000"/>
                </a:solidFill>
              </a:rPr>
              <a:t>프로그램</a:t>
            </a:r>
          </a:p>
        </p:txBody>
      </p:sp>
      <p:cxnSp>
        <p:nvCxnSpPr>
          <p:cNvPr id="19493" name="AutoShape 37"/>
          <p:cNvCxnSpPr>
            <a:cxnSpLocks noChangeShapeType="1"/>
            <a:stCxn id="19490" idx="3"/>
            <a:endCxn id="19491" idx="1"/>
          </p:cNvCxnSpPr>
          <p:nvPr/>
        </p:nvCxnSpPr>
        <p:spPr bwMode="auto">
          <a:xfrm flipV="1">
            <a:off x="4760134" y="1859983"/>
            <a:ext cx="431800" cy="612775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494" name="AutoShape 38"/>
          <p:cNvCxnSpPr>
            <a:cxnSpLocks noChangeShapeType="1"/>
            <a:stCxn id="19490" idx="3"/>
            <a:endCxn id="19492" idx="1"/>
          </p:cNvCxnSpPr>
          <p:nvPr/>
        </p:nvCxnSpPr>
        <p:spPr bwMode="auto">
          <a:xfrm>
            <a:off x="4760134" y="2472757"/>
            <a:ext cx="431800" cy="75406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95" name="Text Box 39"/>
          <p:cNvSpPr txBox="1">
            <a:spLocks noChangeArrowheads="1"/>
          </p:cNvSpPr>
          <p:nvPr/>
        </p:nvSpPr>
        <p:spPr bwMode="auto">
          <a:xfrm>
            <a:off x="3104371" y="1050357"/>
            <a:ext cx="9413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직접 실행</a:t>
            </a:r>
            <a:endParaRPr kumimoji="1" lang="en-US" altLang="ko-KR" sz="1400" b="1">
              <a:solidFill>
                <a:srgbClr val="000000"/>
              </a:solidFill>
            </a:endParaRPr>
          </a:p>
        </p:txBody>
      </p:sp>
      <p:sp>
        <p:nvSpPr>
          <p:cNvPr id="19497" name="Oval 41"/>
          <p:cNvSpPr>
            <a:spLocks noChangeArrowheads="1"/>
          </p:cNvSpPr>
          <p:nvPr/>
        </p:nvSpPr>
        <p:spPr bwMode="auto">
          <a:xfrm>
            <a:off x="3391710" y="1499619"/>
            <a:ext cx="503237" cy="43180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200">
                <a:solidFill>
                  <a:srgbClr val="000000"/>
                </a:solidFill>
              </a:rPr>
              <a:t>요청</a:t>
            </a:r>
          </a:p>
        </p:txBody>
      </p:sp>
      <p:cxnSp>
        <p:nvCxnSpPr>
          <p:cNvPr id="19498" name="AutoShape 42"/>
          <p:cNvCxnSpPr>
            <a:cxnSpLocks noChangeShapeType="1"/>
            <a:stCxn id="19497" idx="4"/>
            <a:endCxn id="19490" idx="1"/>
          </p:cNvCxnSpPr>
          <p:nvPr/>
        </p:nvCxnSpPr>
        <p:spPr bwMode="auto">
          <a:xfrm rot="16200000" flipH="1">
            <a:off x="3463146" y="2112394"/>
            <a:ext cx="541338" cy="179388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99" name="AutoShape 43"/>
          <p:cNvSpPr>
            <a:spLocks noChangeArrowheads="1"/>
          </p:cNvSpPr>
          <p:nvPr/>
        </p:nvSpPr>
        <p:spPr bwMode="auto">
          <a:xfrm>
            <a:off x="7927197" y="1499620"/>
            <a:ext cx="936625" cy="792163"/>
          </a:xfrm>
          <a:prstGeom prst="roundRect">
            <a:avLst>
              <a:gd name="adj" fmla="val 16667"/>
            </a:avLst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웹 서버</a:t>
            </a:r>
          </a:p>
        </p:txBody>
      </p:sp>
      <p:sp>
        <p:nvSpPr>
          <p:cNvPr id="19501" name="Oval 45"/>
          <p:cNvSpPr>
            <a:spLocks noChangeArrowheads="1"/>
          </p:cNvSpPr>
          <p:nvPr/>
        </p:nvSpPr>
        <p:spPr bwMode="auto">
          <a:xfrm>
            <a:off x="6631796" y="1677419"/>
            <a:ext cx="503238" cy="43180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요청</a:t>
            </a:r>
          </a:p>
        </p:txBody>
      </p:sp>
      <p:sp>
        <p:nvSpPr>
          <p:cNvPr id="19502" name="AutoShape 46"/>
          <p:cNvSpPr>
            <a:spLocks noChangeArrowheads="1"/>
          </p:cNvSpPr>
          <p:nvPr/>
        </p:nvSpPr>
        <p:spPr bwMode="auto">
          <a:xfrm>
            <a:off x="7136622" y="2725170"/>
            <a:ext cx="1223963" cy="792163"/>
          </a:xfrm>
          <a:prstGeom prst="roundRect">
            <a:avLst>
              <a:gd name="adj" fmla="val 16667"/>
            </a:avLst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어플리케이션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서버</a:t>
            </a:r>
          </a:p>
        </p:txBody>
      </p:sp>
      <p:sp>
        <p:nvSpPr>
          <p:cNvPr id="19503" name="Rectangle 47"/>
          <p:cNvSpPr>
            <a:spLocks noChangeArrowheads="1"/>
          </p:cNvSpPr>
          <p:nvPr/>
        </p:nvSpPr>
        <p:spPr bwMode="auto">
          <a:xfrm>
            <a:off x="8792384" y="2580708"/>
            <a:ext cx="10080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프로그램</a:t>
            </a:r>
          </a:p>
        </p:txBody>
      </p:sp>
      <p:sp>
        <p:nvSpPr>
          <p:cNvPr id="19504" name="Rectangle 48"/>
          <p:cNvSpPr>
            <a:spLocks noChangeArrowheads="1"/>
          </p:cNvSpPr>
          <p:nvPr/>
        </p:nvSpPr>
        <p:spPr bwMode="auto">
          <a:xfrm>
            <a:off x="8792384" y="2941070"/>
            <a:ext cx="10080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프로그램</a:t>
            </a:r>
          </a:p>
        </p:txBody>
      </p:sp>
      <p:sp>
        <p:nvSpPr>
          <p:cNvPr id="19505" name="Rectangle 49"/>
          <p:cNvSpPr>
            <a:spLocks noChangeArrowheads="1"/>
          </p:cNvSpPr>
          <p:nvPr/>
        </p:nvSpPr>
        <p:spPr bwMode="auto">
          <a:xfrm>
            <a:off x="8792384" y="3299845"/>
            <a:ext cx="1008062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프로그램</a:t>
            </a:r>
          </a:p>
        </p:txBody>
      </p:sp>
      <p:cxnSp>
        <p:nvCxnSpPr>
          <p:cNvPr id="19506" name="AutoShape 50"/>
          <p:cNvCxnSpPr>
            <a:cxnSpLocks noChangeShapeType="1"/>
            <a:stCxn id="19499" idx="3"/>
            <a:endCxn id="19502" idx="1"/>
          </p:cNvCxnSpPr>
          <p:nvPr/>
        </p:nvCxnSpPr>
        <p:spPr bwMode="auto">
          <a:xfrm flipH="1">
            <a:off x="7136621" y="1896494"/>
            <a:ext cx="1727200" cy="1225550"/>
          </a:xfrm>
          <a:prstGeom prst="bentConnector5">
            <a:avLst>
              <a:gd name="adj1" fmla="val -13236"/>
              <a:gd name="adj2" fmla="val 49870"/>
              <a:gd name="adj3" fmla="val 113236"/>
            </a:avLst>
          </a:prstGeom>
          <a:noFill/>
          <a:ln w="9525">
            <a:solidFill>
              <a:schemeClr val="tx1"/>
            </a:solidFill>
            <a:miter lim="800000"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507" name="AutoShape 51"/>
          <p:cNvCxnSpPr>
            <a:cxnSpLocks noChangeShapeType="1"/>
            <a:stCxn id="19502" idx="3"/>
            <a:endCxn id="19503" idx="1"/>
          </p:cNvCxnSpPr>
          <p:nvPr/>
        </p:nvCxnSpPr>
        <p:spPr bwMode="auto">
          <a:xfrm flipV="1">
            <a:off x="8360584" y="2725170"/>
            <a:ext cx="431800" cy="396875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508" name="AutoShape 52"/>
          <p:cNvCxnSpPr>
            <a:cxnSpLocks noChangeShapeType="1"/>
            <a:stCxn id="19502" idx="3"/>
            <a:endCxn id="19504" idx="1"/>
          </p:cNvCxnSpPr>
          <p:nvPr/>
        </p:nvCxnSpPr>
        <p:spPr bwMode="auto">
          <a:xfrm flipV="1">
            <a:off x="8360584" y="3085532"/>
            <a:ext cx="431800" cy="3651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509" name="AutoShape 53"/>
          <p:cNvCxnSpPr>
            <a:cxnSpLocks noChangeShapeType="1"/>
            <a:stCxn id="19502" idx="3"/>
            <a:endCxn id="19505" idx="1"/>
          </p:cNvCxnSpPr>
          <p:nvPr/>
        </p:nvCxnSpPr>
        <p:spPr bwMode="auto">
          <a:xfrm>
            <a:off x="8360584" y="3122045"/>
            <a:ext cx="431800" cy="322263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510" name="AutoShape 54"/>
          <p:cNvCxnSpPr>
            <a:cxnSpLocks noChangeShapeType="1"/>
            <a:stCxn id="19501" idx="6"/>
            <a:endCxn id="19499" idx="1"/>
          </p:cNvCxnSpPr>
          <p:nvPr/>
        </p:nvCxnSpPr>
        <p:spPr bwMode="auto">
          <a:xfrm>
            <a:off x="7135034" y="1893320"/>
            <a:ext cx="792162" cy="3175"/>
          </a:xfrm>
          <a:prstGeom prst="bentConnector3">
            <a:avLst>
              <a:gd name="adj1" fmla="val 4989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511" name="Text Box 55"/>
          <p:cNvSpPr txBox="1">
            <a:spLocks noChangeArrowheads="1"/>
          </p:cNvSpPr>
          <p:nvPr/>
        </p:nvSpPr>
        <p:spPr bwMode="auto">
          <a:xfrm>
            <a:off x="6273022" y="1050357"/>
            <a:ext cx="20478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어플리케이션 서버 사용</a:t>
            </a:r>
            <a:endParaRPr kumimoji="1" lang="en-US" altLang="ko-KR" sz="1400" b="1">
              <a:solidFill>
                <a:srgbClr val="000000"/>
              </a:solidFill>
            </a:endParaRPr>
          </a:p>
        </p:txBody>
      </p:sp>
      <p:sp>
        <p:nvSpPr>
          <p:cNvPr id="19535" name="AutoShape 79"/>
          <p:cNvSpPr>
            <a:spLocks noChangeArrowheads="1"/>
          </p:cNvSpPr>
          <p:nvPr/>
        </p:nvSpPr>
        <p:spPr bwMode="auto">
          <a:xfrm>
            <a:off x="3607610" y="4307907"/>
            <a:ext cx="936625" cy="863600"/>
          </a:xfrm>
          <a:prstGeom prst="roundRect">
            <a:avLst>
              <a:gd name="adj" fmla="val 16667"/>
            </a:avLst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웹 서버</a:t>
            </a:r>
          </a:p>
        </p:txBody>
      </p:sp>
      <p:sp>
        <p:nvSpPr>
          <p:cNvPr id="19536" name="Rectangle 80"/>
          <p:cNvSpPr>
            <a:spLocks noChangeArrowheads="1"/>
          </p:cNvSpPr>
          <p:nvPr/>
        </p:nvSpPr>
        <p:spPr bwMode="auto">
          <a:xfrm>
            <a:off x="4904596" y="3874519"/>
            <a:ext cx="1295400" cy="2873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>
                <a:solidFill>
                  <a:srgbClr val="000000"/>
                </a:solidFill>
              </a:rPr>
              <a:t>A</a:t>
            </a:r>
            <a:r>
              <a:rPr kumimoji="1" lang="ko-KR" altLang="en-US" sz="1400">
                <a:solidFill>
                  <a:srgbClr val="000000"/>
                </a:solidFill>
              </a:rPr>
              <a:t>프로그램 실행</a:t>
            </a:r>
          </a:p>
        </p:txBody>
      </p:sp>
      <p:sp>
        <p:nvSpPr>
          <p:cNvPr id="19537" name="Line 81"/>
          <p:cNvSpPr>
            <a:spLocks noChangeShapeType="1"/>
          </p:cNvSpPr>
          <p:nvPr/>
        </p:nvSpPr>
        <p:spPr bwMode="auto">
          <a:xfrm>
            <a:off x="3175809" y="4741294"/>
            <a:ext cx="431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38" name="Line 82"/>
          <p:cNvSpPr>
            <a:spLocks noChangeShapeType="1"/>
          </p:cNvSpPr>
          <p:nvPr/>
        </p:nvSpPr>
        <p:spPr bwMode="auto">
          <a:xfrm flipV="1">
            <a:off x="3175809" y="4884169"/>
            <a:ext cx="4318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39" name="Line 83"/>
          <p:cNvSpPr>
            <a:spLocks noChangeShapeType="1"/>
          </p:cNvSpPr>
          <p:nvPr/>
        </p:nvSpPr>
        <p:spPr bwMode="auto">
          <a:xfrm flipV="1">
            <a:off x="3175809" y="5028633"/>
            <a:ext cx="431800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40" name="Line 84"/>
          <p:cNvSpPr>
            <a:spLocks noChangeShapeType="1"/>
          </p:cNvSpPr>
          <p:nvPr/>
        </p:nvSpPr>
        <p:spPr bwMode="auto">
          <a:xfrm flipV="1">
            <a:off x="3175809" y="4596833"/>
            <a:ext cx="431800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41" name="Line 85"/>
          <p:cNvSpPr>
            <a:spLocks noChangeShapeType="1"/>
          </p:cNvSpPr>
          <p:nvPr/>
        </p:nvSpPr>
        <p:spPr bwMode="auto">
          <a:xfrm flipV="1">
            <a:off x="3175809" y="4452369"/>
            <a:ext cx="4318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42" name="Rectangle 86"/>
          <p:cNvSpPr>
            <a:spLocks noChangeArrowheads="1"/>
          </p:cNvSpPr>
          <p:nvPr/>
        </p:nvSpPr>
        <p:spPr bwMode="auto">
          <a:xfrm>
            <a:off x="4904596" y="4234883"/>
            <a:ext cx="1295400" cy="2873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>
                <a:solidFill>
                  <a:srgbClr val="000000"/>
                </a:solidFill>
              </a:rPr>
              <a:t>A</a:t>
            </a:r>
            <a:r>
              <a:rPr kumimoji="1" lang="ko-KR" altLang="en-US" sz="1400">
                <a:solidFill>
                  <a:srgbClr val="000000"/>
                </a:solidFill>
              </a:rPr>
              <a:t>프로그램 실행</a:t>
            </a:r>
            <a:endParaRPr kumimoji="1" lang="en-US" altLang="ko-KR" sz="1400">
              <a:solidFill>
                <a:srgbClr val="000000"/>
              </a:solidFill>
            </a:endParaRPr>
          </a:p>
        </p:txBody>
      </p:sp>
      <p:sp>
        <p:nvSpPr>
          <p:cNvPr id="19543" name="Rectangle 87"/>
          <p:cNvSpPr>
            <a:spLocks noChangeArrowheads="1"/>
          </p:cNvSpPr>
          <p:nvPr/>
        </p:nvSpPr>
        <p:spPr bwMode="auto">
          <a:xfrm>
            <a:off x="4904596" y="4595244"/>
            <a:ext cx="1295400" cy="2873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>
                <a:solidFill>
                  <a:srgbClr val="000000"/>
                </a:solidFill>
              </a:rPr>
              <a:t>A</a:t>
            </a:r>
            <a:r>
              <a:rPr kumimoji="1" lang="ko-KR" altLang="en-US" sz="1400">
                <a:solidFill>
                  <a:srgbClr val="000000"/>
                </a:solidFill>
              </a:rPr>
              <a:t>프로그램 실행</a:t>
            </a:r>
            <a:endParaRPr kumimoji="1" lang="en-US" altLang="ko-KR" sz="1400">
              <a:solidFill>
                <a:srgbClr val="000000"/>
              </a:solidFill>
            </a:endParaRPr>
          </a:p>
        </p:txBody>
      </p:sp>
      <p:sp>
        <p:nvSpPr>
          <p:cNvPr id="19544" name="Rectangle 88"/>
          <p:cNvSpPr>
            <a:spLocks noChangeArrowheads="1"/>
          </p:cNvSpPr>
          <p:nvPr/>
        </p:nvSpPr>
        <p:spPr bwMode="auto">
          <a:xfrm>
            <a:off x="4904596" y="4954019"/>
            <a:ext cx="1295400" cy="2873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>
                <a:solidFill>
                  <a:srgbClr val="000000"/>
                </a:solidFill>
              </a:rPr>
              <a:t>A</a:t>
            </a:r>
            <a:r>
              <a:rPr kumimoji="1" lang="ko-KR" altLang="en-US" sz="1400">
                <a:solidFill>
                  <a:srgbClr val="000000"/>
                </a:solidFill>
              </a:rPr>
              <a:t>프로그램 실행</a:t>
            </a:r>
            <a:endParaRPr kumimoji="1" lang="en-US" altLang="ko-KR" sz="1400">
              <a:solidFill>
                <a:srgbClr val="000000"/>
              </a:solidFill>
            </a:endParaRPr>
          </a:p>
        </p:txBody>
      </p:sp>
      <p:sp>
        <p:nvSpPr>
          <p:cNvPr id="19545" name="Rectangle 89"/>
          <p:cNvSpPr>
            <a:spLocks noChangeArrowheads="1"/>
          </p:cNvSpPr>
          <p:nvPr/>
        </p:nvSpPr>
        <p:spPr bwMode="auto">
          <a:xfrm>
            <a:off x="4904596" y="5314383"/>
            <a:ext cx="1295400" cy="2873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>
                <a:solidFill>
                  <a:srgbClr val="000000"/>
                </a:solidFill>
              </a:rPr>
              <a:t>A</a:t>
            </a:r>
            <a:r>
              <a:rPr kumimoji="1" lang="ko-KR" altLang="en-US" sz="1400">
                <a:solidFill>
                  <a:srgbClr val="000000"/>
                </a:solidFill>
              </a:rPr>
              <a:t>프로그램 실행</a:t>
            </a:r>
            <a:endParaRPr kumimoji="1" lang="en-US" altLang="ko-KR" sz="1400">
              <a:solidFill>
                <a:srgbClr val="000000"/>
              </a:solidFill>
            </a:endParaRPr>
          </a:p>
        </p:txBody>
      </p:sp>
      <p:cxnSp>
        <p:nvCxnSpPr>
          <p:cNvPr id="19551" name="AutoShape 95"/>
          <p:cNvCxnSpPr>
            <a:cxnSpLocks noChangeShapeType="1"/>
            <a:stCxn id="19535" idx="3"/>
            <a:endCxn id="19536" idx="1"/>
          </p:cNvCxnSpPr>
          <p:nvPr/>
        </p:nvCxnSpPr>
        <p:spPr bwMode="auto">
          <a:xfrm flipV="1">
            <a:off x="4544234" y="4018983"/>
            <a:ext cx="360362" cy="720725"/>
          </a:xfrm>
          <a:prstGeom prst="bentConnector3">
            <a:avLst>
              <a:gd name="adj1" fmla="val 4977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552" name="AutoShape 96"/>
          <p:cNvCxnSpPr>
            <a:cxnSpLocks noChangeShapeType="1"/>
            <a:stCxn id="19535" idx="3"/>
            <a:endCxn id="19542" idx="1"/>
          </p:cNvCxnSpPr>
          <p:nvPr/>
        </p:nvCxnSpPr>
        <p:spPr bwMode="auto">
          <a:xfrm flipV="1">
            <a:off x="4544234" y="4379345"/>
            <a:ext cx="360362" cy="360363"/>
          </a:xfrm>
          <a:prstGeom prst="bentConnector3">
            <a:avLst>
              <a:gd name="adj1" fmla="val 4977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553" name="AutoShape 97"/>
          <p:cNvCxnSpPr>
            <a:cxnSpLocks noChangeShapeType="1"/>
            <a:stCxn id="19535" idx="3"/>
            <a:endCxn id="19543" idx="1"/>
          </p:cNvCxnSpPr>
          <p:nvPr/>
        </p:nvCxnSpPr>
        <p:spPr bwMode="auto">
          <a:xfrm>
            <a:off x="4544234" y="4739707"/>
            <a:ext cx="360362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554" name="AutoShape 98"/>
          <p:cNvCxnSpPr>
            <a:cxnSpLocks noChangeShapeType="1"/>
            <a:stCxn id="19535" idx="3"/>
            <a:endCxn id="19544" idx="1"/>
          </p:cNvCxnSpPr>
          <p:nvPr/>
        </p:nvCxnSpPr>
        <p:spPr bwMode="auto">
          <a:xfrm>
            <a:off x="4544234" y="4739708"/>
            <a:ext cx="360362" cy="358775"/>
          </a:xfrm>
          <a:prstGeom prst="bentConnector3">
            <a:avLst>
              <a:gd name="adj1" fmla="val 4977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555" name="AutoShape 99"/>
          <p:cNvCxnSpPr>
            <a:cxnSpLocks noChangeShapeType="1"/>
            <a:stCxn id="19535" idx="3"/>
            <a:endCxn id="19545" idx="1"/>
          </p:cNvCxnSpPr>
          <p:nvPr/>
        </p:nvCxnSpPr>
        <p:spPr bwMode="auto">
          <a:xfrm>
            <a:off x="4544234" y="4739708"/>
            <a:ext cx="360362" cy="719137"/>
          </a:xfrm>
          <a:prstGeom prst="bentConnector3">
            <a:avLst>
              <a:gd name="adj1" fmla="val 4977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556" name="Text Box 100"/>
          <p:cNvSpPr txBox="1">
            <a:spLocks noChangeArrowheads="1"/>
          </p:cNvSpPr>
          <p:nvPr/>
        </p:nvSpPr>
        <p:spPr bwMode="auto">
          <a:xfrm>
            <a:off x="3091671" y="3660207"/>
            <a:ext cx="1524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매 요청마다 로딩</a:t>
            </a:r>
            <a:endParaRPr kumimoji="1" lang="en-US" altLang="ko-KR" sz="1400" b="1">
              <a:solidFill>
                <a:srgbClr val="000000"/>
              </a:solidFill>
            </a:endParaRPr>
          </a:p>
        </p:txBody>
      </p:sp>
      <p:sp>
        <p:nvSpPr>
          <p:cNvPr id="19557" name="AutoShape 101"/>
          <p:cNvSpPr>
            <a:spLocks noChangeArrowheads="1"/>
          </p:cNvSpPr>
          <p:nvPr/>
        </p:nvSpPr>
        <p:spPr bwMode="auto">
          <a:xfrm>
            <a:off x="7209647" y="4020569"/>
            <a:ext cx="936625" cy="863600"/>
          </a:xfrm>
          <a:prstGeom prst="roundRect">
            <a:avLst>
              <a:gd name="adj" fmla="val 16667"/>
            </a:avLst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웹 서버</a:t>
            </a:r>
          </a:p>
        </p:txBody>
      </p:sp>
      <p:sp>
        <p:nvSpPr>
          <p:cNvPr id="19558" name="AutoShape 102"/>
          <p:cNvSpPr>
            <a:spLocks noChangeArrowheads="1"/>
          </p:cNvSpPr>
          <p:nvPr/>
        </p:nvSpPr>
        <p:spPr bwMode="auto">
          <a:xfrm>
            <a:off x="8649510" y="4020569"/>
            <a:ext cx="1150937" cy="863600"/>
          </a:xfrm>
          <a:prstGeom prst="roundRect">
            <a:avLst>
              <a:gd name="adj" fmla="val 16667"/>
            </a:avLst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어플리케이션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서버</a:t>
            </a:r>
          </a:p>
        </p:txBody>
      </p:sp>
      <p:sp>
        <p:nvSpPr>
          <p:cNvPr id="19559" name="Line 103"/>
          <p:cNvSpPr>
            <a:spLocks noChangeShapeType="1"/>
          </p:cNvSpPr>
          <p:nvPr/>
        </p:nvSpPr>
        <p:spPr bwMode="auto">
          <a:xfrm>
            <a:off x="6417484" y="4452369"/>
            <a:ext cx="7921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60" name="Line 104"/>
          <p:cNvSpPr>
            <a:spLocks noChangeShapeType="1"/>
          </p:cNvSpPr>
          <p:nvPr/>
        </p:nvSpPr>
        <p:spPr bwMode="auto">
          <a:xfrm>
            <a:off x="6417484" y="4595244"/>
            <a:ext cx="7921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61" name="Line 105"/>
          <p:cNvSpPr>
            <a:spLocks noChangeShapeType="1"/>
          </p:cNvSpPr>
          <p:nvPr/>
        </p:nvSpPr>
        <p:spPr bwMode="auto">
          <a:xfrm>
            <a:off x="6417484" y="4739707"/>
            <a:ext cx="7921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62" name="Line 106"/>
          <p:cNvSpPr>
            <a:spLocks noChangeShapeType="1"/>
          </p:cNvSpPr>
          <p:nvPr/>
        </p:nvSpPr>
        <p:spPr bwMode="auto">
          <a:xfrm>
            <a:off x="6417484" y="4307907"/>
            <a:ext cx="7921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63" name="Line 107"/>
          <p:cNvSpPr>
            <a:spLocks noChangeShapeType="1"/>
          </p:cNvSpPr>
          <p:nvPr/>
        </p:nvSpPr>
        <p:spPr bwMode="auto">
          <a:xfrm>
            <a:off x="6417484" y="4163444"/>
            <a:ext cx="7921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64" name="Line 108"/>
          <p:cNvSpPr>
            <a:spLocks noChangeShapeType="1"/>
          </p:cNvSpPr>
          <p:nvPr/>
        </p:nvSpPr>
        <p:spPr bwMode="auto">
          <a:xfrm flipV="1">
            <a:off x="8146271" y="4452369"/>
            <a:ext cx="503238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65" name="Line 109"/>
          <p:cNvSpPr>
            <a:spLocks noChangeShapeType="1"/>
          </p:cNvSpPr>
          <p:nvPr/>
        </p:nvSpPr>
        <p:spPr bwMode="auto">
          <a:xfrm>
            <a:off x="8146271" y="4595244"/>
            <a:ext cx="50323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66" name="Line 110"/>
          <p:cNvSpPr>
            <a:spLocks noChangeShapeType="1"/>
          </p:cNvSpPr>
          <p:nvPr/>
        </p:nvSpPr>
        <p:spPr bwMode="auto">
          <a:xfrm flipV="1">
            <a:off x="8146271" y="4739708"/>
            <a:ext cx="503238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67" name="Line 111"/>
          <p:cNvSpPr>
            <a:spLocks noChangeShapeType="1"/>
          </p:cNvSpPr>
          <p:nvPr/>
        </p:nvSpPr>
        <p:spPr bwMode="auto">
          <a:xfrm flipV="1">
            <a:off x="8146271" y="4306319"/>
            <a:ext cx="503238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68" name="Line 112"/>
          <p:cNvSpPr>
            <a:spLocks noChangeShapeType="1"/>
          </p:cNvSpPr>
          <p:nvPr/>
        </p:nvSpPr>
        <p:spPr bwMode="auto">
          <a:xfrm>
            <a:off x="8146271" y="4163444"/>
            <a:ext cx="50323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69" name="Rectangle 113"/>
          <p:cNvSpPr>
            <a:spLocks noChangeArrowheads="1"/>
          </p:cNvSpPr>
          <p:nvPr/>
        </p:nvSpPr>
        <p:spPr bwMode="auto">
          <a:xfrm>
            <a:off x="7208059" y="5388994"/>
            <a:ext cx="1439862" cy="431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>
                <a:solidFill>
                  <a:srgbClr val="000000"/>
                </a:solidFill>
              </a:rPr>
              <a:t>A </a:t>
            </a:r>
            <a:r>
              <a:rPr kumimoji="1" lang="ko-KR" altLang="en-US" sz="1400">
                <a:solidFill>
                  <a:srgbClr val="000000"/>
                </a:solidFill>
              </a:rPr>
              <a:t>프로그램 실행</a:t>
            </a:r>
            <a:endParaRPr kumimoji="1" lang="en-US" altLang="ko-KR" sz="1400">
              <a:solidFill>
                <a:srgbClr val="000000"/>
              </a:solidFill>
            </a:endParaRPr>
          </a:p>
        </p:txBody>
      </p:sp>
      <p:sp>
        <p:nvSpPr>
          <p:cNvPr id="19575" name="Text Box 119"/>
          <p:cNvSpPr txBox="1">
            <a:spLocks noChangeArrowheads="1"/>
          </p:cNvSpPr>
          <p:nvPr/>
        </p:nvSpPr>
        <p:spPr bwMode="auto">
          <a:xfrm>
            <a:off x="6288896" y="3660207"/>
            <a:ext cx="286385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한번만 로딩해서 모든 요청을 처리</a:t>
            </a:r>
            <a:endParaRPr kumimoji="1" lang="en-US" altLang="ko-KR" sz="1400" b="1">
              <a:solidFill>
                <a:srgbClr val="000000"/>
              </a:solidFill>
            </a:endParaRPr>
          </a:p>
        </p:txBody>
      </p:sp>
      <p:sp>
        <p:nvSpPr>
          <p:cNvPr id="19576" name="Line 120"/>
          <p:cNvSpPr>
            <a:spLocks noChangeShapeType="1"/>
          </p:cNvSpPr>
          <p:nvPr/>
        </p:nvSpPr>
        <p:spPr bwMode="auto">
          <a:xfrm flipH="1">
            <a:off x="8647922" y="5604894"/>
            <a:ext cx="936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77" name="Line 121"/>
          <p:cNvSpPr>
            <a:spLocks noChangeShapeType="1"/>
          </p:cNvSpPr>
          <p:nvPr/>
        </p:nvSpPr>
        <p:spPr bwMode="auto">
          <a:xfrm>
            <a:off x="9582959" y="4884170"/>
            <a:ext cx="0" cy="720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78" name="Line 122"/>
          <p:cNvSpPr>
            <a:spLocks noChangeShapeType="1"/>
          </p:cNvSpPr>
          <p:nvPr/>
        </p:nvSpPr>
        <p:spPr bwMode="auto">
          <a:xfrm>
            <a:off x="9151159" y="4884170"/>
            <a:ext cx="0" cy="720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79" name="Line 123"/>
          <p:cNvSpPr>
            <a:spLocks noChangeShapeType="1"/>
          </p:cNvSpPr>
          <p:nvPr/>
        </p:nvSpPr>
        <p:spPr bwMode="auto">
          <a:xfrm>
            <a:off x="9440084" y="4884170"/>
            <a:ext cx="0" cy="720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80" name="Line 124"/>
          <p:cNvSpPr>
            <a:spLocks noChangeShapeType="1"/>
          </p:cNvSpPr>
          <p:nvPr/>
        </p:nvSpPr>
        <p:spPr bwMode="auto">
          <a:xfrm>
            <a:off x="9295621" y="4884170"/>
            <a:ext cx="0" cy="720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81" name="Line 125"/>
          <p:cNvSpPr>
            <a:spLocks noChangeShapeType="1"/>
          </p:cNvSpPr>
          <p:nvPr/>
        </p:nvSpPr>
        <p:spPr bwMode="auto">
          <a:xfrm>
            <a:off x="9008284" y="4884170"/>
            <a:ext cx="0" cy="7207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9582" name="AutoShape 126"/>
          <p:cNvSpPr>
            <a:spLocks noChangeArrowheads="1"/>
          </p:cNvSpPr>
          <p:nvPr/>
        </p:nvSpPr>
        <p:spPr bwMode="auto">
          <a:xfrm>
            <a:off x="8792384" y="4884170"/>
            <a:ext cx="1439862" cy="1152525"/>
          </a:xfrm>
          <a:prstGeom prst="irregularSeal2">
            <a:avLst/>
          </a:prstGeom>
          <a:solidFill>
            <a:srgbClr val="FFCC00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처리량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높음</a:t>
            </a:r>
            <a:r>
              <a:rPr kumimoji="1" lang="en-US" altLang="ko-KR" sz="1400" b="1">
                <a:solidFill>
                  <a:srgbClr val="000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9916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6137" y="630530"/>
            <a:ext cx="29450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/>
              <a:t>인터넷과 웹 프로그래밍</a:t>
            </a:r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0" y="0"/>
            <a:ext cx="10080625" cy="549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solidFill>
                  <a:srgbClr val="0070C0"/>
                </a:solidFill>
              </a:rPr>
              <a:t>I. </a:t>
            </a:r>
            <a:r>
              <a:rPr lang="ko-KR" altLang="en-US" sz="2800" dirty="0">
                <a:solidFill>
                  <a:srgbClr val="0070C0"/>
                </a:solidFill>
              </a:rPr>
              <a:t>네트워크</a:t>
            </a:r>
            <a:r>
              <a:rPr lang="en-US" altLang="ko-KR" sz="2800" dirty="0">
                <a:solidFill>
                  <a:srgbClr val="0070C0"/>
                </a:solidFill>
              </a:rPr>
              <a:t>, </a:t>
            </a:r>
            <a:r>
              <a:rPr lang="ko-KR" altLang="en-US" sz="2800" dirty="0">
                <a:solidFill>
                  <a:srgbClr val="0070C0"/>
                </a:solidFill>
              </a:rPr>
              <a:t>인터넷</a:t>
            </a:r>
            <a:r>
              <a:rPr lang="en-US" altLang="ko-KR" sz="2800" dirty="0">
                <a:solidFill>
                  <a:srgbClr val="0070C0"/>
                </a:solidFill>
              </a:rPr>
              <a:t>, </a:t>
            </a:r>
            <a:r>
              <a:rPr lang="ko-KR" altLang="en-US" sz="2800" dirty="0">
                <a:solidFill>
                  <a:srgbClr val="0070C0"/>
                </a:solidFill>
              </a:rPr>
              <a:t>웹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586207" y="1081118"/>
            <a:ext cx="8229600" cy="126526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ko-KR" altLang="en-US" sz="1800" dirty="0" smtClean="0"/>
              <a:t>인터넷과 웹 서버 서비스 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웹 서버와 클라이언트로 구성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서버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네트워크에서 서비스를 제공하는 컴퓨터</a:t>
            </a:r>
          </a:p>
          <a:p>
            <a:pPr lvl="1"/>
            <a:r>
              <a:rPr lang="ko-KR" altLang="en-US" sz="1800" dirty="0" smtClean="0"/>
              <a:t>클라이언트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네트워크에서 서비스를 제공받는 컴퓨터</a:t>
            </a:r>
          </a:p>
          <a:p>
            <a:pPr lvl="1"/>
            <a:r>
              <a:rPr lang="ko-KR" altLang="en-US" sz="1800" dirty="0" smtClean="0"/>
              <a:t>최근 클라이언트와 서버의 하드웨어적인 구분이 없어지고 있음</a:t>
            </a:r>
          </a:p>
          <a:p>
            <a:pPr lvl="1"/>
            <a:endParaRPr lang="ko-KR" altLang="en-US" dirty="0" smtClean="0"/>
          </a:p>
          <a:p>
            <a:pPr lvl="1">
              <a:buFontTx/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marL="457200" lvl="1" indent="0">
              <a:buNone/>
            </a:pPr>
            <a:endParaRPr lang="ko-KR" altLang="en-US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135911" y="2427642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ko-KR" altLang="en-US" dirty="0"/>
              <a:t>클라이언트</a:t>
            </a:r>
            <a:r>
              <a:rPr lang="en-US" altLang="ko-KR" dirty="0"/>
              <a:t>/</a:t>
            </a:r>
            <a:r>
              <a:rPr lang="ko-KR" altLang="en-US" dirty="0"/>
              <a:t>서버 구조</a:t>
            </a:r>
          </a:p>
        </p:txBody>
      </p: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3441940" y="2612308"/>
            <a:ext cx="6404992" cy="3814371"/>
            <a:chOff x="528" y="1728"/>
            <a:chExt cx="3984" cy="2255"/>
          </a:xfrm>
        </p:grpSpPr>
        <p:sp>
          <p:nvSpPr>
            <p:cNvPr id="8" name="Text Box 6"/>
            <p:cNvSpPr txBox="1">
              <a:spLocks noChangeArrowheads="1"/>
            </p:cNvSpPr>
            <p:nvPr/>
          </p:nvSpPr>
          <p:spPr bwMode="auto">
            <a:xfrm>
              <a:off x="2124" y="3858"/>
              <a:ext cx="768" cy="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ko-KR" altLang="en-US" sz="1300" b="1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웹 서버</a:t>
              </a:r>
            </a:p>
          </p:txBody>
        </p:sp>
        <p:pic>
          <p:nvPicPr>
            <p:cNvPr id="9" name="Picture 7" descr="서버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04" y="1944"/>
              <a:ext cx="400" cy="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8" descr="서버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2" y="2328"/>
              <a:ext cx="400" cy="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9" descr="서버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2" y="3252"/>
              <a:ext cx="400" cy="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Line 10"/>
            <p:cNvSpPr>
              <a:spLocks noChangeShapeType="1"/>
            </p:cNvSpPr>
            <p:nvPr/>
          </p:nvSpPr>
          <p:spPr bwMode="auto">
            <a:xfrm flipV="1">
              <a:off x="1776" y="2328"/>
              <a:ext cx="576" cy="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Wingdings" panose="05000000000000000000" pitchFamily="2" charset="2"/>
                <a:buNone/>
              </a:pPr>
              <a:endParaRPr kumimoji="1" lang="ko-KR" altLang="en-US" sz="1500">
                <a:solidFill>
                  <a:srgbClr val="000000"/>
                </a:solidFill>
              </a:endParaRPr>
            </a:p>
          </p:txBody>
        </p:sp>
        <p:sp>
          <p:nvSpPr>
            <p:cNvPr id="13" name="Line 11"/>
            <p:cNvSpPr>
              <a:spLocks noChangeShapeType="1"/>
            </p:cNvSpPr>
            <p:nvPr/>
          </p:nvSpPr>
          <p:spPr bwMode="auto">
            <a:xfrm>
              <a:off x="1824" y="2976"/>
              <a:ext cx="576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Wingdings" panose="05000000000000000000" pitchFamily="2" charset="2"/>
                <a:buNone/>
              </a:pPr>
              <a:endParaRPr kumimoji="1" lang="ko-KR" altLang="en-US" sz="1500">
                <a:solidFill>
                  <a:srgbClr val="000000"/>
                </a:solidFill>
              </a:endParaRPr>
            </a:p>
          </p:txBody>
        </p:sp>
        <p:sp>
          <p:nvSpPr>
            <p:cNvPr id="14" name="Line 12"/>
            <p:cNvSpPr>
              <a:spLocks noChangeShapeType="1"/>
            </p:cNvSpPr>
            <p:nvPr/>
          </p:nvSpPr>
          <p:spPr bwMode="auto">
            <a:xfrm flipH="1">
              <a:off x="2688" y="2736"/>
              <a:ext cx="720" cy="62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Wingdings" panose="05000000000000000000" pitchFamily="2" charset="2"/>
                <a:buNone/>
              </a:pPr>
              <a:endParaRPr kumimoji="1" lang="ko-KR" altLang="en-US" sz="1500">
                <a:solidFill>
                  <a:srgbClr val="000000"/>
                </a:solidFill>
              </a:endParaRPr>
            </a:p>
          </p:txBody>
        </p:sp>
        <p:sp>
          <p:nvSpPr>
            <p:cNvPr id="15" name="Line 13"/>
            <p:cNvSpPr>
              <a:spLocks noChangeShapeType="1"/>
            </p:cNvSpPr>
            <p:nvPr/>
          </p:nvSpPr>
          <p:spPr bwMode="auto">
            <a:xfrm flipV="1">
              <a:off x="1728" y="2688"/>
              <a:ext cx="1728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Wingdings" panose="05000000000000000000" pitchFamily="2" charset="2"/>
                <a:buNone/>
              </a:pPr>
              <a:endParaRPr kumimoji="1" lang="ko-KR" altLang="en-US" sz="1500">
                <a:solidFill>
                  <a:srgbClr val="000000"/>
                </a:solidFill>
              </a:endParaRPr>
            </a:p>
          </p:txBody>
        </p:sp>
        <p:sp>
          <p:nvSpPr>
            <p:cNvPr id="16" name="Line 14"/>
            <p:cNvSpPr>
              <a:spLocks noChangeShapeType="1"/>
            </p:cNvSpPr>
            <p:nvPr/>
          </p:nvSpPr>
          <p:spPr bwMode="auto">
            <a:xfrm flipH="1" flipV="1">
              <a:off x="2640" y="2352"/>
              <a:ext cx="816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Wingdings" panose="05000000000000000000" pitchFamily="2" charset="2"/>
                <a:buNone/>
              </a:pPr>
              <a:endParaRPr kumimoji="1" lang="ko-KR" altLang="en-US" sz="1500">
                <a:solidFill>
                  <a:srgbClr val="000000"/>
                </a:solidFill>
              </a:endParaRPr>
            </a:p>
          </p:txBody>
        </p:sp>
        <p:sp>
          <p:nvSpPr>
            <p:cNvPr id="17" name="File"/>
            <p:cNvSpPr>
              <a:spLocks noEditPoints="1" noChangeArrowheads="1"/>
            </p:cNvSpPr>
            <p:nvPr/>
          </p:nvSpPr>
          <p:spPr bwMode="auto">
            <a:xfrm>
              <a:off x="2736" y="1992"/>
              <a:ext cx="528" cy="216"/>
            </a:xfrm>
            <a:custGeom>
              <a:avLst/>
              <a:gdLst>
                <a:gd name="T0" fmla="*/ 10981 w 21600"/>
                <a:gd name="T1" fmla="*/ 3240 h 21600"/>
                <a:gd name="T2" fmla="*/ 0 w 21600"/>
                <a:gd name="T3" fmla="*/ 10800 h 21600"/>
                <a:gd name="T4" fmla="*/ 10800 w 21600"/>
                <a:gd name="T5" fmla="*/ 21600 h 21600"/>
                <a:gd name="T6" fmla="*/ 21600 w 21600"/>
                <a:gd name="T7" fmla="*/ 10800 h 21600"/>
                <a:gd name="T8" fmla="*/ 0 w 21600"/>
                <a:gd name="T9" fmla="*/ 21600 h 21600"/>
                <a:gd name="T10" fmla="*/ 21600 w 21600"/>
                <a:gd name="T11" fmla="*/ 21600 h 21600"/>
                <a:gd name="T12" fmla="*/ 1086 w 21600"/>
                <a:gd name="T13" fmla="*/ 4628 h 21600"/>
                <a:gd name="T14" fmla="*/ 20635 w 21600"/>
                <a:gd name="T15" fmla="*/ 20289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T12" t="T13" r="T14" b="T15"/>
              <a:pathLst>
                <a:path w="21600" h="21600">
                  <a:moveTo>
                    <a:pt x="19790" y="3240"/>
                  </a:moveTo>
                  <a:cubicBezTo>
                    <a:pt x="10981" y="3240"/>
                    <a:pt x="9171" y="3240"/>
                    <a:pt x="9050" y="3086"/>
                  </a:cubicBezTo>
                  <a:cubicBezTo>
                    <a:pt x="9050" y="2931"/>
                    <a:pt x="8930" y="2777"/>
                    <a:pt x="8930" y="2469"/>
                  </a:cubicBezTo>
                  <a:cubicBezTo>
                    <a:pt x="8930" y="2160"/>
                    <a:pt x="8809" y="1851"/>
                    <a:pt x="8688" y="1389"/>
                  </a:cubicBezTo>
                  <a:cubicBezTo>
                    <a:pt x="8568" y="1080"/>
                    <a:pt x="8326" y="771"/>
                    <a:pt x="8085" y="463"/>
                  </a:cubicBezTo>
                  <a:cubicBezTo>
                    <a:pt x="7723" y="154"/>
                    <a:pt x="7361" y="0"/>
                    <a:pt x="7361" y="0"/>
                  </a:cubicBezTo>
                  <a:cubicBezTo>
                    <a:pt x="7361" y="0"/>
                    <a:pt x="2293" y="0"/>
                    <a:pt x="2051" y="154"/>
                  </a:cubicBezTo>
                  <a:cubicBezTo>
                    <a:pt x="1689" y="309"/>
                    <a:pt x="1448" y="463"/>
                    <a:pt x="1327" y="771"/>
                  </a:cubicBezTo>
                  <a:cubicBezTo>
                    <a:pt x="1207" y="1080"/>
                    <a:pt x="1086" y="1389"/>
                    <a:pt x="965" y="1697"/>
                  </a:cubicBezTo>
                  <a:cubicBezTo>
                    <a:pt x="845" y="2160"/>
                    <a:pt x="724" y="2314"/>
                    <a:pt x="724" y="2469"/>
                  </a:cubicBezTo>
                  <a:cubicBezTo>
                    <a:pt x="603" y="2623"/>
                    <a:pt x="603" y="2777"/>
                    <a:pt x="483" y="2931"/>
                  </a:cubicBezTo>
                  <a:cubicBezTo>
                    <a:pt x="483" y="3086"/>
                    <a:pt x="362" y="3240"/>
                    <a:pt x="241" y="3240"/>
                  </a:cubicBezTo>
                  <a:lnTo>
                    <a:pt x="0" y="3394"/>
                  </a:lnTo>
                  <a:lnTo>
                    <a:pt x="0" y="3703"/>
                  </a:lnTo>
                  <a:lnTo>
                    <a:pt x="0" y="10800"/>
                  </a:lnTo>
                  <a:lnTo>
                    <a:pt x="0" y="21600"/>
                  </a:lnTo>
                  <a:lnTo>
                    <a:pt x="10981" y="21600"/>
                  </a:lnTo>
                  <a:lnTo>
                    <a:pt x="21600" y="21600"/>
                  </a:lnTo>
                  <a:lnTo>
                    <a:pt x="21600" y="10800"/>
                  </a:lnTo>
                  <a:lnTo>
                    <a:pt x="21600" y="5246"/>
                  </a:lnTo>
                  <a:lnTo>
                    <a:pt x="21600" y="4783"/>
                  </a:lnTo>
                  <a:cubicBezTo>
                    <a:pt x="21479" y="4320"/>
                    <a:pt x="21359" y="4011"/>
                    <a:pt x="21117" y="3703"/>
                  </a:cubicBezTo>
                  <a:cubicBezTo>
                    <a:pt x="20876" y="3549"/>
                    <a:pt x="20514" y="3394"/>
                    <a:pt x="20152" y="324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폴더공유</a:t>
              </a:r>
            </a:p>
          </p:txBody>
        </p:sp>
        <p:sp>
          <p:nvSpPr>
            <p:cNvPr id="18" name="Document"/>
            <p:cNvSpPr>
              <a:spLocks noEditPoints="1" noChangeArrowheads="1"/>
            </p:cNvSpPr>
            <p:nvPr/>
          </p:nvSpPr>
          <p:spPr bwMode="auto">
            <a:xfrm>
              <a:off x="2784" y="3348"/>
              <a:ext cx="432" cy="462"/>
            </a:xfrm>
            <a:custGeom>
              <a:avLst/>
              <a:gdLst>
                <a:gd name="T0" fmla="*/ 10757 w 21600"/>
                <a:gd name="T1" fmla="*/ 21632 h 21600"/>
                <a:gd name="T2" fmla="*/ 85 w 21600"/>
                <a:gd name="T3" fmla="*/ 10849 h 21600"/>
                <a:gd name="T4" fmla="*/ 10757 w 21600"/>
                <a:gd name="T5" fmla="*/ 81 h 21600"/>
                <a:gd name="T6" fmla="*/ 21706 w 21600"/>
                <a:gd name="T7" fmla="*/ 10652 h 21600"/>
                <a:gd name="T8" fmla="*/ 10757 w 21600"/>
                <a:gd name="T9" fmla="*/ 21632 h 21600"/>
                <a:gd name="T10" fmla="*/ 0 w 21600"/>
                <a:gd name="T11" fmla="*/ 0 h 21600"/>
                <a:gd name="T12" fmla="*/ 21600 w 21600"/>
                <a:gd name="T13" fmla="*/ 0 h 21600"/>
                <a:gd name="T14" fmla="*/ 21600 w 21600"/>
                <a:gd name="T15" fmla="*/ 21600 h 21600"/>
                <a:gd name="T16" fmla="*/ 977 w 21600"/>
                <a:gd name="T17" fmla="*/ 818 h 21600"/>
                <a:gd name="T18" fmla="*/ 20622 w 21600"/>
                <a:gd name="T19" fmla="*/ 16429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10757" y="21632"/>
                  </a:moveTo>
                  <a:lnTo>
                    <a:pt x="5187" y="21632"/>
                  </a:lnTo>
                  <a:lnTo>
                    <a:pt x="85" y="17509"/>
                  </a:lnTo>
                  <a:lnTo>
                    <a:pt x="85" y="10849"/>
                  </a:lnTo>
                  <a:lnTo>
                    <a:pt x="85" y="81"/>
                  </a:lnTo>
                  <a:lnTo>
                    <a:pt x="10757" y="81"/>
                  </a:lnTo>
                  <a:lnTo>
                    <a:pt x="21706" y="81"/>
                  </a:lnTo>
                  <a:lnTo>
                    <a:pt x="21706" y="10652"/>
                  </a:lnTo>
                  <a:lnTo>
                    <a:pt x="21706" y="21632"/>
                  </a:lnTo>
                  <a:lnTo>
                    <a:pt x="10757" y="21632"/>
                  </a:lnTo>
                  <a:close/>
                </a:path>
                <a:path w="21600" h="21600">
                  <a:moveTo>
                    <a:pt x="85" y="17509"/>
                  </a:moveTo>
                  <a:lnTo>
                    <a:pt x="5187" y="17509"/>
                  </a:lnTo>
                  <a:lnTo>
                    <a:pt x="5187" y="21632"/>
                  </a:lnTo>
                  <a:lnTo>
                    <a:pt x="85" y="17509"/>
                  </a:lnTo>
                  <a:close/>
                </a:path>
              </a:pathLst>
            </a:custGeom>
            <a:solidFill>
              <a:srgbClr val="FFDC2B">
                <a:alpha val="50000"/>
              </a:srgb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  <a:buFont typeface="Wingdings" panose="05000000000000000000" pitchFamily="2" charset="2"/>
                <a:buNone/>
              </a:pPr>
              <a:endParaRPr kumimoji="1" lang="ko-KR" altLang="en-US" sz="1500">
                <a:solidFill>
                  <a:srgbClr val="000000"/>
                </a:solidFill>
              </a:endParaRPr>
            </a:p>
          </p:txBody>
        </p:sp>
        <p:pic>
          <p:nvPicPr>
            <p:cNvPr id="19" name="Picture 17" descr="프린터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92" y="2388"/>
              <a:ext cx="432" cy="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 Box 18"/>
            <p:cNvSpPr txBox="1">
              <a:spLocks noChangeArrowheads="1"/>
            </p:cNvSpPr>
            <p:nvPr/>
          </p:nvSpPr>
          <p:spPr bwMode="auto">
            <a:xfrm>
              <a:off x="1200" y="3130"/>
              <a:ext cx="768" cy="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ko-KR" altLang="en-US" sz="1300" b="1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클라이언트</a:t>
              </a:r>
            </a:p>
          </p:txBody>
        </p:sp>
        <p:sp>
          <p:nvSpPr>
            <p:cNvPr id="21" name="Text Box 19"/>
            <p:cNvSpPr txBox="1">
              <a:spLocks noChangeArrowheads="1"/>
            </p:cNvSpPr>
            <p:nvPr/>
          </p:nvSpPr>
          <p:spPr bwMode="auto">
            <a:xfrm>
              <a:off x="3216" y="2914"/>
              <a:ext cx="768" cy="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ko-KR" altLang="en-US" sz="1300" b="1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프린터 서버</a:t>
              </a:r>
            </a:p>
          </p:txBody>
        </p:sp>
        <p:sp>
          <p:nvSpPr>
            <p:cNvPr id="22" name="Text Box 20"/>
            <p:cNvSpPr txBox="1">
              <a:spLocks noChangeArrowheads="1"/>
            </p:cNvSpPr>
            <p:nvPr/>
          </p:nvSpPr>
          <p:spPr bwMode="auto">
            <a:xfrm>
              <a:off x="3648" y="2784"/>
              <a:ext cx="768" cy="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ko-KR" altLang="en-US" sz="1300" b="1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프린터</a:t>
              </a:r>
            </a:p>
          </p:txBody>
        </p:sp>
        <p:sp>
          <p:nvSpPr>
            <p:cNvPr id="23" name="Text Box 21"/>
            <p:cNvSpPr txBox="1">
              <a:spLocks noChangeArrowheads="1"/>
            </p:cNvSpPr>
            <p:nvPr/>
          </p:nvSpPr>
          <p:spPr bwMode="auto">
            <a:xfrm>
              <a:off x="2112" y="2548"/>
              <a:ext cx="768" cy="1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ko-KR" altLang="en-US" sz="1300" b="1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파일 서버</a:t>
              </a:r>
            </a:p>
          </p:txBody>
        </p:sp>
        <p:sp>
          <p:nvSpPr>
            <p:cNvPr id="24" name="AutoShape 22"/>
            <p:cNvSpPr>
              <a:spLocks noChangeArrowheads="1"/>
            </p:cNvSpPr>
            <p:nvPr/>
          </p:nvSpPr>
          <p:spPr bwMode="auto">
            <a:xfrm>
              <a:off x="576" y="2324"/>
              <a:ext cx="960" cy="336"/>
            </a:xfrm>
            <a:prstGeom prst="wedgeRoundRectCallout">
              <a:avLst>
                <a:gd name="adj1" fmla="val 39375"/>
                <a:gd name="adj2" fmla="val 80653"/>
                <a:gd name="adj3" fmla="val 16667"/>
              </a:avLst>
            </a:prstGeom>
            <a:solidFill>
              <a:srgbClr val="FFEC8B"/>
            </a:solidFill>
            <a:ln w="9525">
              <a:solidFill>
                <a:srgbClr val="FFF6C7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25" name="Text Box 23"/>
            <p:cNvSpPr txBox="1">
              <a:spLocks noChangeArrowheads="1"/>
            </p:cNvSpPr>
            <p:nvPr/>
          </p:nvSpPr>
          <p:spPr bwMode="auto">
            <a:xfrm>
              <a:off x="528" y="2352"/>
              <a:ext cx="1104" cy="2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 fontAlgn="base">
                <a:spcBef>
                  <a:spcPct val="20000"/>
                </a:spcBef>
                <a:spcAft>
                  <a:spcPct val="0"/>
                </a:spcAft>
              </a:pPr>
              <a:r>
                <a:rPr kumimoji="1" lang="en-US" altLang="ko-KR" sz="1400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WWW </a:t>
              </a:r>
              <a:r>
                <a:rPr kumimoji="1" lang="ko-KR" altLang="en-US" sz="1400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클라이언트</a:t>
              </a:r>
            </a:p>
            <a:p>
              <a:pPr algn="ctr" fontAlgn="base">
                <a:spcBef>
                  <a:spcPct val="2000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웹 브라우저</a:t>
              </a:r>
            </a:p>
          </p:txBody>
        </p:sp>
        <p:sp>
          <p:nvSpPr>
            <p:cNvPr id="26" name="AutoShape 24"/>
            <p:cNvSpPr>
              <a:spLocks noChangeArrowheads="1"/>
            </p:cNvSpPr>
            <p:nvPr/>
          </p:nvSpPr>
          <p:spPr bwMode="auto">
            <a:xfrm>
              <a:off x="1920" y="1728"/>
              <a:ext cx="768" cy="168"/>
            </a:xfrm>
            <a:prstGeom prst="wedgeRoundRectCallout">
              <a:avLst>
                <a:gd name="adj1" fmla="val 782"/>
                <a:gd name="adj2" fmla="val 104167"/>
                <a:gd name="adj3" fmla="val 16667"/>
              </a:avLst>
            </a:prstGeom>
            <a:solidFill>
              <a:srgbClr val="FFEC8B"/>
            </a:solidFill>
            <a:ln w="9525">
              <a:solidFill>
                <a:srgbClr val="FFF6C7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27" name="AutoShape 25"/>
            <p:cNvSpPr>
              <a:spLocks noChangeArrowheads="1"/>
            </p:cNvSpPr>
            <p:nvPr/>
          </p:nvSpPr>
          <p:spPr bwMode="auto">
            <a:xfrm>
              <a:off x="2976" y="3150"/>
              <a:ext cx="714" cy="162"/>
            </a:xfrm>
            <a:prstGeom prst="wedgeRoundRectCallout">
              <a:avLst>
                <a:gd name="adj1" fmla="val 8264"/>
                <a:gd name="adj2" fmla="val 95060"/>
                <a:gd name="adj3" fmla="val 16667"/>
              </a:avLst>
            </a:prstGeom>
            <a:solidFill>
              <a:srgbClr val="FFEC8B"/>
            </a:solidFill>
            <a:ln w="9525">
              <a:solidFill>
                <a:srgbClr val="FFF6C7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28" name="Text Box 26"/>
            <p:cNvSpPr txBox="1">
              <a:spLocks noChangeArrowheads="1"/>
            </p:cNvSpPr>
            <p:nvPr/>
          </p:nvSpPr>
          <p:spPr bwMode="auto">
            <a:xfrm>
              <a:off x="2928" y="3173"/>
              <a:ext cx="816" cy="13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 fontAlgn="base">
                <a:spcBef>
                  <a:spcPct val="2000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웹 서버 </a:t>
              </a:r>
              <a:r>
                <a:rPr kumimoji="1" lang="en-US" altLang="ko-KR" sz="1400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S/W</a:t>
              </a:r>
            </a:p>
          </p:txBody>
        </p:sp>
        <p:sp>
          <p:nvSpPr>
            <p:cNvPr id="29" name="Text Box 27"/>
            <p:cNvSpPr txBox="1">
              <a:spLocks noChangeArrowheads="1"/>
            </p:cNvSpPr>
            <p:nvPr/>
          </p:nvSpPr>
          <p:spPr bwMode="auto">
            <a:xfrm>
              <a:off x="1920" y="1758"/>
              <a:ext cx="816" cy="13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 fontAlgn="base">
                <a:spcBef>
                  <a:spcPct val="2000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운영체제 지원</a:t>
              </a:r>
            </a:p>
          </p:txBody>
        </p:sp>
        <p:sp>
          <p:nvSpPr>
            <p:cNvPr id="30" name="AutoShape 28"/>
            <p:cNvSpPr>
              <a:spLocks noChangeArrowheads="1"/>
            </p:cNvSpPr>
            <p:nvPr/>
          </p:nvSpPr>
          <p:spPr bwMode="auto">
            <a:xfrm>
              <a:off x="3696" y="2088"/>
              <a:ext cx="768" cy="168"/>
            </a:xfrm>
            <a:prstGeom prst="wedgeRoundRectCallout">
              <a:avLst>
                <a:gd name="adj1" fmla="val -26560"/>
                <a:gd name="adj2" fmla="val 104167"/>
                <a:gd name="adj3" fmla="val 16667"/>
              </a:avLst>
            </a:prstGeom>
            <a:solidFill>
              <a:srgbClr val="FFEC8B"/>
            </a:solidFill>
            <a:ln w="9525">
              <a:solidFill>
                <a:srgbClr val="FFF6C7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endParaRPr>
            </a:p>
          </p:txBody>
        </p:sp>
        <p:sp>
          <p:nvSpPr>
            <p:cNvPr id="31" name="Text Box 29"/>
            <p:cNvSpPr txBox="1">
              <a:spLocks noChangeArrowheads="1"/>
            </p:cNvSpPr>
            <p:nvPr/>
          </p:nvSpPr>
          <p:spPr bwMode="auto">
            <a:xfrm>
              <a:off x="3696" y="2112"/>
              <a:ext cx="816" cy="13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 fontAlgn="base">
                <a:spcBef>
                  <a:spcPct val="2000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000000"/>
                  </a:solidFill>
                  <a:latin typeface="굴림" panose="020B0600000101010101" pitchFamily="50" charset="-127"/>
                  <a:ea typeface="굴림" panose="020B0600000101010101" pitchFamily="50" charset="-127"/>
                </a:rPr>
                <a:t>운영체제 지원</a:t>
              </a:r>
            </a:p>
          </p:txBody>
        </p:sp>
        <p:pic>
          <p:nvPicPr>
            <p:cNvPr id="32" name="Picture 30" descr="컴퓨터1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0" y="2688"/>
              <a:ext cx="668" cy="4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62420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405053" y="92555"/>
            <a:ext cx="11085332" cy="29439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  <a:tabLst>
                <a:tab pos="450850" algn="l"/>
              </a:tabLst>
            </a:pPr>
            <a:r>
              <a:rPr lang="ko-KR" altLang="en-US" sz="2000" dirty="0" smtClean="0"/>
              <a:t>웹 프로그래밍 기술 </a:t>
            </a:r>
            <a:endParaRPr lang="en-US" altLang="ko-KR" sz="2000" dirty="0" smtClean="0"/>
          </a:p>
          <a:p>
            <a:pPr lvl="1">
              <a:buFont typeface="Wingdings" panose="05000000000000000000" pitchFamily="2" charset="2"/>
              <a:buChar char="l"/>
              <a:tabLst>
                <a:tab pos="450850" algn="l"/>
              </a:tabLst>
            </a:pPr>
            <a:r>
              <a:rPr lang="ko-KR" altLang="en-US" sz="1600" dirty="0" smtClean="0"/>
              <a:t>서버 스크립트 기술</a:t>
            </a:r>
            <a:endParaRPr lang="en-US" altLang="ko-KR" dirty="0" smtClean="0"/>
          </a:p>
          <a:p>
            <a:pPr lvl="1">
              <a:tabLst>
                <a:tab pos="450850" algn="l"/>
              </a:tabLst>
            </a:pPr>
            <a:r>
              <a:rPr lang="en-US" altLang="ko-KR" sz="1600" dirty="0" err="1" smtClean="0"/>
              <a:t>HTML과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스크립트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언어를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함께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사용할</a:t>
            </a:r>
            <a:r>
              <a:rPr lang="en-US" altLang="ko-KR" sz="1600" dirty="0" smtClean="0"/>
              <a:t> 수 </a:t>
            </a:r>
            <a:r>
              <a:rPr lang="en-US" altLang="ko-KR" sz="1600" dirty="0" err="1" smtClean="0"/>
              <a:t>있는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기술로</a:t>
            </a:r>
            <a:r>
              <a:rPr lang="en-US" altLang="ko-KR" sz="1600" dirty="0" smtClean="0"/>
              <a:t> 웹 </a:t>
            </a:r>
            <a:r>
              <a:rPr lang="en-US" altLang="ko-KR" sz="1600" dirty="0" err="1" smtClean="0"/>
              <a:t>서버에서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해석</a:t>
            </a:r>
            <a:endParaRPr lang="en-US" altLang="ko-KR" sz="1600" dirty="0" smtClean="0"/>
          </a:p>
          <a:p>
            <a:pPr lvl="1">
              <a:tabLst>
                <a:tab pos="450850" algn="l"/>
              </a:tabLst>
            </a:pPr>
            <a:endParaRPr lang="en-US" altLang="ko-KR" sz="1600" dirty="0" smtClean="0"/>
          </a:p>
          <a:p>
            <a:pPr lvl="1">
              <a:tabLst>
                <a:tab pos="450850" algn="l"/>
              </a:tabLst>
            </a:pPr>
            <a:r>
              <a:rPr lang="en-US" altLang="ko-KR" sz="1600" dirty="0" err="1" smtClean="0"/>
              <a:t>데이터베이스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연동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처리</a:t>
            </a:r>
            <a:r>
              <a:rPr lang="en-US" altLang="ko-KR" sz="1600" dirty="0" smtClean="0"/>
              <a:t> 등 </a:t>
            </a:r>
            <a:r>
              <a:rPr lang="en-US" altLang="ko-KR" sz="1600" dirty="0" err="1" smtClean="0"/>
              <a:t>다양한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구현이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가능</a:t>
            </a:r>
            <a:endParaRPr lang="en-US" altLang="ko-KR" sz="1600" dirty="0" smtClean="0"/>
          </a:p>
          <a:p>
            <a:pPr lvl="1">
              <a:tabLst>
                <a:tab pos="450850" algn="l"/>
              </a:tabLst>
            </a:pPr>
            <a:endParaRPr lang="en-US" altLang="ko-KR" sz="1600" dirty="0" smtClean="0"/>
          </a:p>
          <a:p>
            <a:pPr lvl="1">
              <a:tabLst>
                <a:tab pos="450850" algn="l"/>
              </a:tabLst>
            </a:pPr>
            <a:r>
              <a:rPr lang="en-US" altLang="ko-KR" sz="1600" dirty="0" err="1" smtClean="0"/>
              <a:t>별도의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컴파일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과정없이</a:t>
            </a:r>
            <a:r>
              <a:rPr lang="en-US" altLang="ko-KR" sz="1600" dirty="0" smtClean="0"/>
              <a:t> HTML </a:t>
            </a:r>
            <a:r>
              <a:rPr lang="en-US" altLang="ko-KR" sz="1600" dirty="0" err="1" smtClean="0"/>
              <a:t>태그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수정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가능</a:t>
            </a:r>
            <a:endParaRPr lang="en-US" altLang="ko-KR" sz="1600" dirty="0" smtClean="0"/>
          </a:p>
          <a:p>
            <a:pPr lvl="1">
              <a:tabLst>
                <a:tab pos="450850" algn="l"/>
              </a:tabLst>
            </a:pPr>
            <a:endParaRPr lang="en-US" altLang="ko-KR" sz="1600" dirty="0" smtClean="0"/>
          </a:p>
          <a:p>
            <a:pPr lvl="1">
              <a:tabLst>
                <a:tab pos="450850" algn="l"/>
              </a:tabLst>
            </a:pPr>
            <a:r>
              <a:rPr lang="ko-KR" altLang="en-US" sz="1600" dirty="0" smtClean="0"/>
              <a:t>서버 스크립트로 구현한 예</a:t>
            </a:r>
            <a:r>
              <a:rPr lang="en-US" altLang="ko-KR" sz="1600" dirty="0" smtClean="0"/>
              <a:t>(JSP)</a:t>
            </a:r>
            <a:endParaRPr lang="en-US" altLang="ko-KR" sz="1600" dirty="0" smtClean="0"/>
          </a:p>
        </p:txBody>
      </p:sp>
      <p:sp>
        <p:nvSpPr>
          <p:cNvPr id="3" name="AutoShape 20"/>
          <p:cNvSpPr>
            <a:spLocks noChangeArrowheads="1"/>
          </p:cNvSpPr>
          <p:nvPr/>
        </p:nvSpPr>
        <p:spPr bwMode="auto">
          <a:xfrm>
            <a:off x="2297142" y="2903268"/>
            <a:ext cx="7010400" cy="2362200"/>
          </a:xfrm>
          <a:prstGeom prst="flowChartAlternateProcess">
            <a:avLst/>
          </a:prstGeom>
          <a:solidFill>
            <a:srgbClr val="F8F7FB"/>
          </a:solidFill>
          <a:ln w="9525">
            <a:solidFill>
              <a:srgbClr val="B4A8CA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08000" tIns="180000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&lt;%@ page contentType="text/html;charset=euc-kr" %&gt;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&lt;HTML&gt;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&lt;HEAD&gt;&lt;TITLE&gt;Hello World&lt;/TITLE&gt;&lt;/HEAD&gt;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&lt;BODY&gt;&lt;H2&gt;Hello World : </a:t>
            </a:r>
            <a:r>
              <a:rPr kumimoji="1" lang="ko-KR" altLang="en-US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헬로월드</a:t>
            </a: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&lt;/H2&gt;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1" lang="ko-KR" altLang="en-US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오늘의 날짜와 시간은 </a:t>
            </a: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: &lt;%= new java.util.Date() %&gt; 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  <a:sym typeface="Wingdings" panose="05000000000000000000" pitchFamily="2" charset="2"/>
              </a:rPr>
              <a:t></a:t>
            </a: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  </a:t>
            </a: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  <a:sym typeface="Wingdings" panose="05000000000000000000" pitchFamily="2" charset="2"/>
              </a:rPr>
              <a:t>asp </a:t>
            </a:r>
            <a:r>
              <a:rPr kumimoji="1" lang="ko-KR" altLang="en-US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  <a:sym typeface="Wingdings" panose="05000000000000000000" pitchFamily="2" charset="2"/>
              </a:rPr>
              <a:t>의 경우 </a:t>
            </a: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  <a:sym typeface="Wingdings" panose="05000000000000000000" pitchFamily="2" charset="2"/>
              </a:rPr>
              <a:t>&lt;%=now %&gt;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  <a:sym typeface="Wingdings" panose="05000000000000000000" pitchFamily="2" charset="2"/>
              </a:rPr>
              <a:t>&lt;/BODY&gt;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  <a:sym typeface="Wingdings" panose="05000000000000000000" pitchFamily="2" charset="2"/>
              </a:rPr>
              <a:t>&lt;/HTML&gt;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>
              <a:solidFill>
                <a:srgbClr val="000000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545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163513" y="92556"/>
            <a:ext cx="8229600" cy="1555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  <a:tabLst>
                <a:tab pos="450850" algn="l"/>
              </a:tabLst>
            </a:pPr>
            <a:r>
              <a:rPr lang="ko-KR" altLang="en-US" sz="2000" dirty="0" smtClean="0"/>
              <a:t>웹 프로그래밍 기술 </a:t>
            </a:r>
            <a:endParaRPr lang="en-US" altLang="ko-KR" sz="2000" dirty="0" smtClean="0"/>
          </a:p>
          <a:p>
            <a:pPr lvl="1">
              <a:buFont typeface="Wingdings" panose="05000000000000000000" pitchFamily="2" charset="2"/>
              <a:buChar char="l"/>
              <a:tabLst>
                <a:tab pos="450850" algn="l"/>
              </a:tabLst>
            </a:pPr>
            <a:r>
              <a:rPr lang="ko-KR" altLang="en-US" sz="1800" dirty="0" smtClean="0"/>
              <a:t>서버 스크립트 기술</a:t>
            </a:r>
          </a:p>
          <a:p>
            <a:pPr lvl="1">
              <a:buFont typeface="Wingdings" panose="05000000000000000000" pitchFamily="2" charset="2"/>
              <a:buChar char="Ø"/>
              <a:tabLst>
                <a:tab pos="450850" algn="l"/>
              </a:tabLst>
            </a:pPr>
            <a:endParaRPr lang="en-US" altLang="ko-KR" dirty="0" smtClean="0"/>
          </a:p>
          <a:p>
            <a:pPr lvl="1">
              <a:buFont typeface="Wingdings" panose="05000000000000000000" pitchFamily="2" charset="2"/>
              <a:buChar char="l"/>
              <a:tabLst>
                <a:tab pos="450850" algn="l"/>
              </a:tabLst>
            </a:pPr>
            <a:r>
              <a:rPr lang="ko-KR" altLang="en-US" sz="1800" dirty="0" err="1" smtClean="0"/>
              <a:t>서블릿</a:t>
            </a:r>
            <a:r>
              <a:rPr lang="en-US" altLang="ko-KR" sz="1800" dirty="0" smtClean="0"/>
              <a:t>(CGI </a:t>
            </a:r>
            <a:r>
              <a:rPr lang="ko-KR" altLang="en-US" sz="1800" dirty="0" smtClean="0"/>
              <a:t>도 유사</a:t>
            </a:r>
            <a:r>
              <a:rPr lang="en-US" altLang="ko-KR" sz="1800" dirty="0" smtClean="0"/>
              <a:t>) </a:t>
            </a:r>
            <a:r>
              <a:rPr lang="ko-KR" altLang="en-US" sz="1800" dirty="0" smtClean="0"/>
              <a:t>으로 구현한 예</a:t>
            </a:r>
            <a:endParaRPr lang="ko-KR" altLang="en-US" sz="1800" dirty="0" smtClean="0"/>
          </a:p>
        </p:txBody>
      </p:sp>
      <p:sp>
        <p:nvSpPr>
          <p:cNvPr id="3" name="AutoShape 5"/>
          <p:cNvSpPr>
            <a:spLocks noChangeArrowheads="1"/>
          </p:cNvSpPr>
          <p:nvPr/>
        </p:nvSpPr>
        <p:spPr bwMode="auto">
          <a:xfrm>
            <a:off x="999437" y="1719532"/>
            <a:ext cx="7543800" cy="3962400"/>
          </a:xfrm>
          <a:prstGeom prst="flowChartAlternateProcess">
            <a:avLst/>
          </a:prstGeom>
          <a:solidFill>
            <a:srgbClr val="F8F7FB"/>
          </a:solidFill>
          <a:ln w="9525">
            <a:solidFill>
              <a:srgbClr val="B4A8CA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08000" tIns="46800" anchor="ctr"/>
          <a:lstStyle/>
          <a:p>
            <a:pPr fontAlgn="base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public class CMemberTest extends HttpServlet {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    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  public void doGet(HttpServletRequest request, HttpServletResponse response)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    throws ServletException, IOException {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	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    response.setContentType("text/html; charset=EUC_KR");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    PrintWriter out = response.getWriter();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    out.println("&lt;HTML&gt;&lt;HEAD&gt;&lt;TITLE&gt;</a:t>
            </a:r>
            <a:r>
              <a:rPr kumimoji="1" lang="ko-KR" altLang="en-US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로그인</a:t>
            </a: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&lt;/TITLE&gt;&lt;/HEAD&gt;&lt;/HTML&gt;");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    out.println</a:t>
            </a:r>
            <a:r>
              <a:rPr kumimoji="1" lang="en-US" altLang="ko-KR" b="1">
                <a:solidFill>
                  <a:srgbClr val="BA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&lt;BODY&gt;&lt;H2&gt;Hello World : </a:t>
            </a:r>
            <a:r>
              <a:rPr kumimoji="1" lang="ko-KR" altLang="en-US" b="1">
                <a:solidFill>
                  <a:srgbClr val="BA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헬로월드</a:t>
            </a:r>
            <a:r>
              <a:rPr kumimoji="1" lang="en-US" altLang="ko-KR" b="1">
                <a:solidFill>
                  <a:srgbClr val="BA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&lt;/H2&gt;</a:t>
            </a: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");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    out.println(“</a:t>
            </a:r>
            <a:r>
              <a:rPr kumimoji="1" lang="ko-KR" altLang="en-US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오늘의 날짜와 시간은 </a:t>
            </a: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: “+new java.util.Date());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    out.println("&lt;/BODY&gt;&lt;/HTML&gt;");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  }</a:t>
            </a:r>
            <a:endParaRPr kumimoji="1" lang="en-US" altLang="ko-KR">
              <a:solidFill>
                <a:srgbClr val="003F71"/>
              </a:solidFill>
              <a:latin typeface="Arial Narrow" panose="020B0606020202030204" pitchFamily="34" charset="0"/>
              <a:ea typeface="굴림" panose="020B0600000101010101" pitchFamily="50" charset="-127"/>
            </a:endParaRPr>
          </a:p>
          <a:p>
            <a:pPr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20000"/>
              </a:spcAft>
            </a:pPr>
            <a:r>
              <a:rPr kumimoji="1" lang="en-US" altLang="ko-KR">
                <a:solidFill>
                  <a:srgbClr val="000000"/>
                </a:solidFill>
                <a:latin typeface="Arial Narrow" panose="020B0606020202030204" pitchFamily="34" charset="0"/>
                <a:ea typeface="굴림" panose="020B0600000101010101" pitchFamily="50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88002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215660" y="499386"/>
            <a:ext cx="11976340" cy="3600475"/>
          </a:xfrm>
        </p:spPr>
        <p:txBody>
          <a:bodyPr>
            <a:normAutofit/>
          </a:bodyPr>
          <a:lstStyle/>
          <a:p>
            <a:pPr marL="0" indent="0">
              <a:buClr>
                <a:srgbClr val="4F81BD"/>
              </a:buClr>
              <a:buNone/>
            </a:pPr>
            <a:r>
              <a:rPr lang="en-US" altLang="ko-KR" sz="2400" dirty="0">
                <a:solidFill>
                  <a:prstClr val="black"/>
                </a:solidFill>
              </a:rPr>
              <a:t>1. </a:t>
            </a:r>
            <a:r>
              <a:rPr lang="ko-KR" altLang="en-US" sz="2400" dirty="0">
                <a:solidFill>
                  <a:prstClr val="black"/>
                </a:solidFill>
              </a:rPr>
              <a:t>웹 프로그램의 개요</a:t>
            </a:r>
            <a:endParaRPr lang="en-US" altLang="ko-KR" sz="2400" dirty="0">
              <a:solidFill>
                <a:prstClr val="black"/>
              </a:solidFill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ko-KR" altLang="en-US" sz="2000" b="1" dirty="0" smtClean="0"/>
              <a:t>일반적인 프로그램</a:t>
            </a:r>
            <a:endParaRPr lang="en-US" altLang="ko-KR" sz="2000" b="1" dirty="0" smtClean="0"/>
          </a:p>
          <a:p>
            <a:pPr lvl="2"/>
            <a:r>
              <a:rPr lang="ko-KR" altLang="en-US" sz="1600" dirty="0" smtClean="0"/>
              <a:t>컴퓨터에 설치 후 사용</a:t>
            </a:r>
            <a:r>
              <a:rPr lang="en-US" altLang="ko-KR" sz="1600" dirty="0" smtClean="0"/>
              <a:t>(</a:t>
            </a:r>
            <a:r>
              <a:rPr lang="ko-KR" altLang="en-US" sz="1600" dirty="0" err="1" smtClean="0"/>
              <a:t>스마트폰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태블릿도</a:t>
            </a:r>
            <a:r>
              <a:rPr lang="ko-KR" altLang="en-US" sz="1600" dirty="0" smtClean="0"/>
              <a:t> 동일함</a:t>
            </a:r>
            <a:r>
              <a:rPr lang="en-US" altLang="ko-KR" sz="1600" dirty="0" smtClean="0"/>
              <a:t>)</a:t>
            </a:r>
          </a:p>
          <a:p>
            <a:pPr lvl="2"/>
            <a:r>
              <a:rPr lang="ko-KR" altLang="en-US" sz="1600" dirty="0" smtClean="0"/>
              <a:t>기본적으로 해당 디바이스에서 프로그램이 실행되고 경우에 따라 필요한 데이터는 서버로부터 수신함</a:t>
            </a:r>
            <a:r>
              <a:rPr lang="en-US" altLang="ko-KR" sz="1600" dirty="0" smtClean="0"/>
              <a:t>.</a:t>
            </a:r>
          </a:p>
          <a:p>
            <a:pPr lvl="2"/>
            <a:endParaRPr lang="en-US" altLang="ko-KR" sz="1600" dirty="0" smtClean="0"/>
          </a:p>
          <a:p>
            <a:pPr lvl="1">
              <a:buFont typeface="Wingdings" panose="05000000000000000000" pitchFamily="2" charset="2"/>
              <a:buChar char="l"/>
            </a:pPr>
            <a:r>
              <a:rPr lang="ko-KR" altLang="en-US" sz="1800" b="1" dirty="0" smtClean="0"/>
              <a:t>웹 프로그램</a:t>
            </a:r>
            <a:endParaRPr lang="en-US" altLang="ko-KR" sz="1800" b="1" dirty="0" smtClean="0"/>
          </a:p>
          <a:p>
            <a:pPr lvl="2"/>
            <a:r>
              <a:rPr lang="ko-KR" altLang="en-US" sz="1600" dirty="0" smtClean="0"/>
              <a:t>별도의 설치 없이 서버에 접속하는 것만으로 필요한 기능</a:t>
            </a:r>
            <a:r>
              <a:rPr lang="en-US" altLang="ko-KR" sz="1600" dirty="0" smtClean="0"/>
              <a:t>/</a:t>
            </a:r>
            <a:r>
              <a:rPr lang="ko-KR" altLang="en-US" sz="1600" dirty="0" smtClean="0"/>
              <a:t>서비스를 이용할 수 있음</a:t>
            </a:r>
            <a:r>
              <a:rPr lang="en-US" altLang="ko-KR" sz="1600" dirty="0" smtClean="0"/>
              <a:t>.</a:t>
            </a:r>
            <a:endParaRPr lang="en-US" altLang="ko-KR" sz="1600" dirty="0"/>
          </a:p>
          <a:p>
            <a:pPr lvl="2"/>
            <a:r>
              <a:rPr lang="ko-KR" altLang="en-US" sz="1600" dirty="0" smtClean="0"/>
              <a:t>프로그램은 서버에서 실행되고 실행 결과만 컴퓨터의 브라우저를 통해 보여짐</a:t>
            </a:r>
            <a:r>
              <a:rPr lang="en-US" altLang="ko-KR" sz="1600" dirty="0" smtClean="0"/>
              <a:t>.</a:t>
            </a:r>
          </a:p>
          <a:p>
            <a:pPr lvl="2"/>
            <a:r>
              <a:rPr lang="ko-KR" altLang="en-US" sz="1600" dirty="0" smtClean="0"/>
              <a:t>데이터 입력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메뉴선택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버튼 클릭 등 사용자와의 상호작용 처리를 위해 클라이언트에서 처리해야 되는 프로그램적인 요소도 있음</a:t>
            </a:r>
            <a:r>
              <a:rPr lang="en-US" altLang="ko-KR" sz="1600" dirty="0" smtClean="0"/>
              <a:t>.</a:t>
            </a:r>
          </a:p>
          <a:p>
            <a:pPr lvl="2"/>
            <a:r>
              <a:rPr lang="ko-KR" altLang="en-US" sz="1600" dirty="0" smtClean="0"/>
              <a:t>웹 프로그램은 서버와 클라이언트의 협력에 의해 구현됨</a:t>
            </a:r>
            <a:r>
              <a:rPr lang="en-US" altLang="ko-KR" sz="1600" dirty="0" smtClean="0"/>
              <a:t>.</a:t>
            </a:r>
          </a:p>
          <a:p>
            <a:pPr lvl="2"/>
            <a:r>
              <a:rPr lang="ko-KR" altLang="en-US" sz="1600" dirty="0" smtClean="0"/>
              <a:t>웹 프로그램 개발을 위해서는 서버 프로그래밍 기술과 클라이언트 프로그래밍 기술을 모두 알아야 함</a:t>
            </a:r>
            <a:r>
              <a:rPr lang="en-US" altLang="ko-KR" sz="1600" dirty="0" smtClean="0"/>
              <a:t>.</a:t>
            </a:r>
          </a:p>
          <a:p>
            <a:pPr lvl="2"/>
            <a:endParaRPr lang="en-US" altLang="ko-KR" sz="1600" dirty="0" smtClean="0"/>
          </a:p>
          <a:p>
            <a:pPr lvl="2"/>
            <a:endParaRPr lang="en-US" altLang="ko-KR" dirty="0"/>
          </a:p>
          <a:p>
            <a:pPr marL="447675" lvl="2" indent="0">
              <a:buNone/>
            </a:pPr>
            <a:endParaRPr lang="en-US" altLang="ko-KR" dirty="0"/>
          </a:p>
          <a:p>
            <a:pPr lvl="2">
              <a:buClr>
                <a:srgbClr val="4F81BD"/>
              </a:buClr>
            </a:pPr>
            <a:endParaRPr lang="en-US" altLang="ko-KR" dirty="0"/>
          </a:p>
          <a:p>
            <a:pPr lvl="2">
              <a:buClr>
                <a:srgbClr val="4F81BD"/>
              </a:buClr>
            </a:pP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711624" y="5877272"/>
            <a:ext cx="2664296" cy="2880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 smtClean="0">
                <a:solidFill>
                  <a:prstClr val="black"/>
                </a:solidFill>
                <a:latin typeface="돋움" pitchFamily="50" charset="-127"/>
                <a:ea typeface="돋움" pitchFamily="50" charset="-127"/>
              </a:rPr>
              <a:t>대표적인 </a:t>
            </a:r>
            <a:r>
              <a:rPr kumimoji="1" lang="ko-KR" altLang="en-US" sz="1000" b="1" dirty="0">
                <a:solidFill>
                  <a:prstClr val="black"/>
                </a:solidFill>
                <a:latin typeface="돋움" pitchFamily="50" charset="-127"/>
                <a:ea typeface="돋움" pitchFamily="50" charset="-127"/>
              </a:rPr>
              <a:t>웹 개발 기술</a:t>
            </a:r>
            <a:endParaRPr kumimoji="1" lang="en-US" altLang="ko-KR" sz="1000" b="1" dirty="0">
              <a:solidFill>
                <a:prstClr val="black"/>
              </a:solidFill>
              <a:latin typeface="돋움" pitchFamily="50" charset="-127"/>
              <a:ea typeface="돋움" pitchFamily="50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617" y="4099861"/>
            <a:ext cx="6556141" cy="1849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-85247" y="0"/>
            <a:ext cx="57567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0070C0"/>
                </a:solidFill>
              </a:rPr>
              <a:t>II. </a:t>
            </a:r>
            <a:r>
              <a:rPr lang="ko-KR" altLang="en-US" sz="2800" dirty="0" smtClean="0">
                <a:solidFill>
                  <a:srgbClr val="0070C0"/>
                </a:solidFill>
              </a:rPr>
              <a:t>웹 프로그래밍 언어와 주요 기술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06985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111753" y="161568"/>
            <a:ext cx="12008359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kumimoji="1" sz="3200">
                <a:solidFill>
                  <a:srgbClr val="00008E"/>
                </a:solidFill>
                <a:latin typeface="+mn-lt"/>
                <a:ea typeface="+mn-ea"/>
                <a:cs typeface="+mn-cs"/>
              </a:defRPr>
            </a:lvl1pPr>
            <a:lvl2pPr marL="358775" indent="-179388" algn="l" rtl="0" eaLnBrk="0" fontAlgn="base" latinLnBrk="1" hangingPunct="0">
              <a:spcBef>
                <a:spcPct val="20000"/>
              </a:spcBef>
              <a:spcAft>
                <a:spcPct val="0"/>
              </a:spcAft>
              <a:buBlip>
                <a:blip r:embed="rId3"/>
              </a:buBlip>
              <a:defRPr kumimoji="1" sz="1600">
                <a:solidFill>
                  <a:schemeClr val="tx1"/>
                </a:solidFill>
                <a:latin typeface="+mn-lt"/>
                <a:ea typeface="+mn-ea"/>
              </a:defRPr>
            </a:lvl2pPr>
            <a:lvl3pPr marL="538163" indent="376238" algn="l" rtl="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 sz="15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717550" indent="654050" algn="l" rtl="0" eaLnBrk="0" fontAlgn="base" latinLnBrk="1" hangingPunct="0">
              <a:spcBef>
                <a:spcPct val="20000"/>
              </a:spcBef>
              <a:spcAft>
                <a:spcPct val="0"/>
              </a:spcAft>
              <a:buChar char="–"/>
              <a:defRPr kumimoji="1" sz="14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algn="l" rtl="0" fontAlgn="base" latinLnBrk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algn="l" rtl="0" fontAlgn="base" latinLnBrk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algn="l" rtl="0" fontAlgn="base" latinLnBrk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algn="l" rtl="0" fontAlgn="base" latinLnBrk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R="0" lvl="0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450850" algn="l"/>
              </a:tabLst>
              <a:defRPr/>
            </a:pPr>
            <a:r>
              <a:rPr kumimoji="1" lang="ko-KR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웹 프로그래밍 기술 </a:t>
            </a:r>
            <a:endParaRPr kumimoji="1" lang="en-US" altLang="ko-KR" sz="20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R="0" lvl="0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tabLst>
                <a:tab pos="450850" algn="l"/>
              </a:tabLst>
              <a:defRPr/>
            </a:pPr>
            <a:r>
              <a:rPr kumimoji="1" lang="ko-KR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서버 스크립트 기술</a:t>
            </a:r>
          </a:p>
          <a:p>
            <a:pPr marL="358775" marR="0" lvl="1" indent="-179388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Blip>
                <a:blip r:embed="rId3"/>
              </a:buBlip>
              <a:tabLst>
                <a:tab pos="450850" algn="l"/>
              </a:tabLst>
              <a:defRPr/>
            </a:pPr>
            <a:endParaRPr kumimoji="1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견고딕"/>
              <a:ea typeface="HY견고딕"/>
            </a:endParaRPr>
          </a:p>
          <a:p>
            <a:pPr marR="0" lvl="1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>
                <a:tab pos="450850" algn="l"/>
              </a:tabLst>
              <a:defRPr/>
            </a:pP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견고딕"/>
                <a:ea typeface="HY견고딕"/>
              </a:rPr>
              <a:t>ASP(Active Server Page) : </a:t>
            </a:r>
          </a:p>
          <a:p>
            <a:pPr marL="179387" marR="0" lvl="1" indent="0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  <a:tabLst>
                <a:tab pos="450850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윈도우 운영체제에 기반한 웹 애플리케이션 기술로 비교적 쉽고 빠르게 웹 애플리케이션 구현이 가능하다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최근 윈도우 개발 환경이 </a:t>
            </a:r>
            <a:r>
              <a:rPr kumimoji="1" lang="ko-KR" alt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닷넷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kumimoji="1" lang="en-US" altLang="ko-KR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.Net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) 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플랫폼으로 변화 되면서 </a:t>
            </a:r>
            <a:r>
              <a:rPr kumimoji="1" lang="en-US" altLang="ko-KR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ASP.Net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이라는 이름으로 변경되어 보다 강력해 졌다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358775" marR="0" lvl="1" indent="-179388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Blip>
                <a:blip r:embed="rId3"/>
              </a:buBlip>
              <a:tabLst>
                <a:tab pos="450850" algn="l"/>
              </a:tabLst>
              <a:defRPr/>
            </a:pPr>
            <a:endParaRPr kumimoji="1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견고딕"/>
              <a:ea typeface="HY견고딕"/>
            </a:endParaRPr>
          </a:p>
          <a:p>
            <a:pPr marR="0" lvl="1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>
                <a:tab pos="450850" algn="l"/>
              </a:tabLst>
              <a:defRPr/>
            </a:pP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견고딕"/>
                <a:ea typeface="HY견고딕"/>
              </a:rPr>
              <a:t>PHP(Professional Hypertext Preprocessor) : </a:t>
            </a:r>
          </a:p>
          <a:p>
            <a:pPr marL="179387" marR="0" lvl="1" indent="0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  <a:tabLst>
                <a:tab pos="450850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오픈소스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 프로젝트로 다양한 운영체제와 </a:t>
            </a:r>
            <a:r>
              <a:rPr kumimoji="1" lang="ko-KR" alt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웹서버를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 지원한다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빠른 처리속도와 메일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데이터베이스 연동기능 등을 통해 초기 서버 스크립트 기술의 대표로 주목 받았으나 완전한 프로그래밍 언어가 아닌 관계로 기능확장에 한계가 있다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최근까지도 거듭된 발전을 통해 처음 보다 많이 향상 된 기능을 제공하나 예전에 비해 전체적인 사용빈도는 떨어진다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358775" marR="0" lvl="1" indent="-179388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Blip>
                <a:blip r:embed="rId3"/>
              </a:buBlip>
              <a:tabLst>
                <a:tab pos="450850" algn="l"/>
              </a:tabLst>
              <a:defRPr/>
            </a:pPr>
            <a:endParaRPr kumimoji="1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견고딕"/>
              <a:ea typeface="HY견고딕"/>
            </a:endParaRPr>
          </a:p>
          <a:p>
            <a:pPr marR="0" lvl="1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>
                <a:tab pos="450850" algn="l"/>
              </a:tabLst>
              <a:defRPr/>
            </a:pP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견고딕"/>
                <a:ea typeface="HY견고딕"/>
              </a:rPr>
              <a:t>JSP(Java Server Page) : </a:t>
            </a:r>
          </a:p>
          <a:p>
            <a:pPr marL="179387" marR="0" lvl="1" indent="0" algn="l" defTabSz="914400" rtl="0" eaLnBrk="1" fontAlgn="base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  <a:tabLst>
                <a:tab pos="450850" algn="l"/>
              </a:tabLst>
              <a:defRPr/>
            </a:pPr>
            <a:r>
              <a:rPr kumimoji="1" lang="ko-KR" alt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서블릿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 이라고 하는 자바 웹 프로그래밍 기술에 기반을 두고 있으며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, PHP 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나 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ASP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와 같이 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HTML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과 함께 스크립트를 사용할 수 있도록 되어 있다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. JSP 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의 장점은 </a:t>
            </a:r>
            <a:r>
              <a:rPr kumimoji="1" lang="ko-KR" alt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스레드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 기반으로 시스템 자원을 절약하고 효율적인 </a:t>
            </a:r>
            <a:r>
              <a:rPr kumimoji="1" lang="ko-KR" alt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공류가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 가능하며 최초 </a:t>
            </a:r>
            <a:r>
              <a:rPr kumimoji="1" lang="ko-KR" alt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요청시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kumimoji="1" lang="ko-KR" alt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서블릿으로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 컴파일 되어 이후 요청에 대해서는 메모리에서 처리 하므로 보다 빠른 처리 속도를 제공 한다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또한 자바 언어의 모든 기능을 사용할 수 있으므로 무한한 </a:t>
            </a:r>
            <a:r>
              <a:rPr kumimoji="1" lang="ko-KR" alt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확장성을</a:t>
            </a:r>
            <a:r>
              <a:rPr kumimoji="1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 자랑한다</a:t>
            </a:r>
            <a:r>
              <a:rPr kumimoji="1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83294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13102" y="0"/>
            <a:ext cx="2992407" cy="413266"/>
          </a:xfrm>
        </p:spPr>
        <p:txBody>
          <a:bodyPr>
            <a:normAutofit fontScale="9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sz="2400" dirty="0" smtClean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웹 프로그래밍</a:t>
            </a:r>
            <a:endParaRPr lang="en-US" altLang="ko-KR" sz="2400" dirty="0">
              <a:solidFill>
                <a:srgbClr val="1C1C1C"/>
              </a:solidFill>
              <a:latin typeface="+mj-ea"/>
              <a:ea typeface="문체부 제목 돋음체" pitchFamily="49" charset="-127"/>
            </a:endParaRPr>
          </a:p>
        </p:txBody>
      </p:sp>
      <p:sp>
        <p:nvSpPr>
          <p:cNvPr id="31" name="Rectangle 3"/>
          <p:cNvSpPr txBox="1">
            <a:spLocks noChangeArrowheads="1"/>
          </p:cNvSpPr>
          <p:nvPr/>
        </p:nvSpPr>
        <p:spPr bwMode="auto">
          <a:xfrm>
            <a:off x="287698" y="457200"/>
            <a:ext cx="11642634" cy="5143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85763" indent="-385763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Ø"/>
            </a:pPr>
            <a:r>
              <a:rPr lang="ko-KR" altLang="en-US" sz="2000" dirty="0">
                <a:solidFill>
                  <a:srgbClr val="080808"/>
                </a:solidFill>
                <a:ea typeface="문체부 제목 돋음체" pitchFamily="49" charset="-127"/>
              </a:rPr>
              <a:t>웹 프로그래밍 </a:t>
            </a:r>
            <a:r>
              <a:rPr lang="en-US" altLang="ko-KR" sz="2000" dirty="0">
                <a:solidFill>
                  <a:srgbClr val="080808"/>
                </a:solidFill>
                <a:ea typeface="문체부 제목 돋음체" pitchFamily="49" charset="-127"/>
              </a:rPr>
              <a:t>:</a:t>
            </a:r>
            <a:r>
              <a:rPr lang="ko-KR" altLang="en-US" sz="2000" dirty="0">
                <a:solidFill>
                  <a:srgbClr val="080808"/>
                </a:solidFill>
                <a:ea typeface="문체부 제목 돋음체" pitchFamily="49" charset="-127"/>
              </a:rPr>
              <a:t> </a:t>
            </a:r>
            <a:endParaRPr lang="en-US" altLang="ko-KR" sz="200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842963" lvl="1" indent="-385763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itchFamily="2" charset="2"/>
              <a:buChar char="§"/>
            </a:pPr>
            <a:r>
              <a:rPr lang="ko-KR" altLang="en-US" sz="2000" dirty="0">
                <a:solidFill>
                  <a:srgbClr val="080808"/>
                </a:solidFill>
                <a:ea typeface="문체부 제목 돋음체" pitchFamily="49" charset="-127"/>
              </a:rPr>
              <a:t>웹 브라우저를 통하여 사용자와 사용자 또는 기업과 사용자를 연결하도록 하는 프로그래밍</a:t>
            </a:r>
            <a:r>
              <a:rPr lang="en-US" altLang="ko-KR" sz="2000" dirty="0">
                <a:solidFill>
                  <a:srgbClr val="080808"/>
                </a:solidFill>
                <a:ea typeface="문체부 제목 돋음체" pitchFamily="49" charset="-127"/>
              </a:rPr>
              <a:t> </a:t>
            </a:r>
          </a:p>
          <a:p>
            <a:pPr marL="385763" indent="-385763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Ø"/>
            </a:pPr>
            <a:r>
              <a:rPr lang="ko-KR" altLang="en-US" sz="2000" dirty="0">
                <a:solidFill>
                  <a:srgbClr val="080808"/>
                </a:solidFill>
                <a:ea typeface="문체부 제목 돋음체" pitchFamily="49" charset="-127"/>
              </a:rPr>
              <a:t>웹 프로그래밍의 결과로 만들어진 것 </a:t>
            </a:r>
            <a:r>
              <a:rPr lang="en-US" altLang="ko-KR" sz="2000" dirty="0">
                <a:solidFill>
                  <a:srgbClr val="080808"/>
                </a:solidFill>
                <a:ea typeface="문체부 제목 돋음체" pitchFamily="49" charset="-127"/>
              </a:rPr>
              <a:t>=&gt;</a:t>
            </a:r>
            <a:r>
              <a:rPr lang="ko-KR" altLang="en-US" sz="2000" dirty="0">
                <a:solidFill>
                  <a:srgbClr val="080808"/>
                </a:solidFill>
                <a:ea typeface="문체부 제목 돋음체" pitchFamily="49" charset="-127"/>
              </a:rPr>
              <a:t> 웹 애플리케이션</a:t>
            </a:r>
            <a:endParaRPr lang="en-US" altLang="ko-KR" sz="200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385763" indent="-385763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Ø"/>
            </a:pPr>
            <a:r>
              <a:rPr lang="ko-KR" altLang="en-US" sz="2000" dirty="0">
                <a:solidFill>
                  <a:srgbClr val="080808"/>
                </a:solidFill>
                <a:ea typeface="문체부 제목 돋음체" pitchFamily="49" charset="-127"/>
              </a:rPr>
              <a:t>웹 브라우저 주소 창에 연결하고자 하는 주소를 입력하여 웹 서버의 웹 애플리케이션에 동작을 </a:t>
            </a:r>
            <a:r>
              <a:rPr lang="ko-KR" altLang="en-US" sz="2000" dirty="0">
                <a:solidFill>
                  <a:srgbClr val="0070C0"/>
                </a:solidFill>
                <a:ea typeface="문체부 제목 돋음체" pitchFamily="49" charset="-127"/>
              </a:rPr>
              <a:t>요청</a:t>
            </a:r>
            <a:r>
              <a:rPr lang="en-US" altLang="ko-KR" sz="2000" dirty="0">
                <a:solidFill>
                  <a:srgbClr val="0070C0"/>
                </a:solidFill>
                <a:ea typeface="문체부 제목 돋음체" pitchFamily="49" charset="-127"/>
              </a:rPr>
              <a:t>(Request)</a:t>
            </a:r>
            <a:r>
              <a:rPr lang="en-US" altLang="ko-KR" sz="2000" dirty="0">
                <a:solidFill>
                  <a:srgbClr val="080808"/>
                </a:solidFill>
                <a:ea typeface="문체부 제목 돋음체" pitchFamily="49" charset="-127"/>
              </a:rPr>
              <a:t> </a:t>
            </a:r>
          </a:p>
          <a:p>
            <a:pPr marL="385763" indent="-385763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Ø"/>
            </a:pPr>
            <a:r>
              <a:rPr lang="ko-KR" altLang="en-US" sz="2000" dirty="0">
                <a:solidFill>
                  <a:srgbClr val="080808"/>
                </a:solidFill>
                <a:ea typeface="문체부 제목 돋음체" pitchFamily="49" charset="-127"/>
              </a:rPr>
              <a:t>요청을 받은 웹 애플리케이션은 사용자의 요청 사항을 처리하여 그 결과를 사용자의 웹 브라우저에 </a:t>
            </a:r>
            <a:r>
              <a:rPr lang="ko-KR" altLang="en-US" sz="2000" dirty="0">
                <a:solidFill>
                  <a:srgbClr val="0070C0"/>
                </a:solidFill>
                <a:ea typeface="문체부 제목 돋음체" pitchFamily="49" charset="-127"/>
              </a:rPr>
              <a:t>응답</a:t>
            </a:r>
            <a:r>
              <a:rPr lang="en-US" altLang="ko-KR" sz="2000" dirty="0">
                <a:solidFill>
                  <a:srgbClr val="0070C0"/>
                </a:solidFill>
                <a:ea typeface="문체부 제목 돋음체" pitchFamily="49" charset="-127"/>
              </a:rPr>
              <a:t>(Response)</a:t>
            </a:r>
            <a:r>
              <a:rPr lang="ko-KR" altLang="en-US" sz="2000" dirty="0">
                <a:solidFill>
                  <a:srgbClr val="080808"/>
                </a:solidFill>
                <a:ea typeface="문체부 제목 돋음체" pitchFamily="49" charset="-127"/>
              </a:rPr>
              <a:t>하여 화면에 표시</a:t>
            </a:r>
          </a:p>
        </p:txBody>
      </p:sp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rgbClr val="113F71"/>
              </a:solidFill>
            </a:endParaRPr>
          </a:p>
        </p:txBody>
      </p:sp>
      <p:pic>
        <p:nvPicPr>
          <p:cNvPr id="30721" name="_x247206312" descr="EMB00001ea854e6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440413" y="2745173"/>
            <a:ext cx="5436832" cy="3698069"/>
          </a:xfrm>
          <a:prstGeom prst="rect">
            <a:avLst/>
          </a:prstGeom>
          <a:noFill/>
        </p:spPr>
      </p:pic>
      <p:sp>
        <p:nvSpPr>
          <p:cNvPr id="39" name="TextBox 38"/>
          <p:cNvSpPr txBox="1"/>
          <p:nvPr/>
        </p:nvSpPr>
        <p:spPr>
          <a:xfrm>
            <a:off x="770399" y="3501534"/>
            <a:ext cx="2842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 latinLnBrk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lang="ko-KR" altLang="en-US" sz="16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웹 </a:t>
            </a:r>
            <a:r>
              <a:rPr lang="ko-KR" altLang="en-US" sz="1600" b="1" dirty="0">
                <a:latin typeface="굴림" panose="020B0600000101010101" pitchFamily="50" charset="-127"/>
                <a:ea typeface="굴림" panose="020B0600000101010101" pitchFamily="50" charset="-127"/>
              </a:rPr>
              <a:t>애플리케이션 동작 </a:t>
            </a:r>
            <a:r>
              <a:rPr lang="ko-KR" altLang="en-US" sz="16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개념</a:t>
            </a:r>
            <a:endParaRPr lang="ko-KR" altLang="en-US" sz="16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5990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73487" y="55270"/>
            <a:ext cx="3967192" cy="357996"/>
          </a:xfrm>
        </p:spPr>
        <p:txBody>
          <a:bodyPr>
            <a:no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ko-KR" altLang="en-US" sz="2400" dirty="0" smtClean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웹 </a:t>
            </a:r>
            <a:r>
              <a:rPr lang="ko-KR" altLang="en-US" sz="2400" dirty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프로그래밍 </a:t>
            </a:r>
            <a:r>
              <a:rPr lang="ko-KR" altLang="en-US" sz="2400" dirty="0" smtClean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개요</a:t>
            </a:r>
            <a:endParaRPr lang="en-US" altLang="ko-KR" sz="2400" dirty="0">
              <a:solidFill>
                <a:srgbClr val="1C1C1C"/>
              </a:solidFill>
              <a:latin typeface="+mj-ea"/>
              <a:ea typeface="문체부 제목 돋음체" pitchFamily="49" charset="-127"/>
            </a:endParaRPr>
          </a:p>
        </p:txBody>
      </p:sp>
      <p:sp>
        <p:nvSpPr>
          <p:cNvPr id="31" name="Rectangle 3"/>
          <p:cNvSpPr txBox="1">
            <a:spLocks noChangeArrowheads="1"/>
          </p:cNvSpPr>
          <p:nvPr/>
        </p:nvSpPr>
        <p:spPr bwMode="auto">
          <a:xfrm>
            <a:off x="365335" y="413267"/>
            <a:ext cx="11323458" cy="9238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85763" indent="-385763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l"/>
            </a:pPr>
            <a:r>
              <a:rPr lang="ko-KR" altLang="en-US" dirty="0" smtClean="0">
                <a:solidFill>
                  <a:srgbClr val="080808"/>
                </a:solidFill>
                <a:ea typeface="문체부 제목 돋음체" pitchFamily="49" charset="-127"/>
              </a:rPr>
              <a:t>웹 프로그래밍 언어로 개발된 </a:t>
            </a:r>
            <a:r>
              <a:rPr lang="en-US" altLang="ko-KR" dirty="0" smtClean="0">
                <a:solidFill>
                  <a:srgbClr val="080808"/>
                </a:solidFill>
                <a:ea typeface="문체부 제목 돋음체" pitchFamily="49" charset="-127"/>
              </a:rPr>
              <a:t>HTML(</a:t>
            </a:r>
            <a:r>
              <a:rPr lang="en-US" altLang="ko-KR" dirty="0" err="1" smtClean="0">
                <a:solidFill>
                  <a:srgbClr val="080808"/>
                </a:solidFill>
                <a:ea typeface="문체부 제목 돋음체" pitchFamily="49" charset="-127"/>
              </a:rPr>
              <a:t>HyperText</a:t>
            </a:r>
            <a:r>
              <a:rPr lang="en-US" altLang="ko-KR" dirty="0" smtClean="0">
                <a:solidFill>
                  <a:srgbClr val="080808"/>
                </a:solidFill>
                <a:ea typeface="문체부 제목 돋음체" pitchFamily="49" charset="-127"/>
              </a:rPr>
              <a:t> Markup Language)</a:t>
            </a:r>
            <a:r>
              <a:rPr lang="ko-KR" altLang="en-US" dirty="0" smtClean="0">
                <a:solidFill>
                  <a:srgbClr val="080808"/>
                </a:solidFill>
                <a:ea typeface="문체부 제목 돋음체" pitchFamily="49" charset="-127"/>
              </a:rPr>
              <a:t>은 텍스트나 이미지 기반의 정적인 정보를 표현하는데 사용되지만</a:t>
            </a:r>
            <a:r>
              <a:rPr lang="en-US" altLang="ko-KR" dirty="0" smtClean="0">
                <a:solidFill>
                  <a:srgbClr val="080808"/>
                </a:solidFill>
                <a:ea typeface="문체부 제목 돋음체" pitchFamily="49" charset="-127"/>
              </a:rPr>
              <a:t>, </a:t>
            </a:r>
            <a:r>
              <a:rPr lang="ko-KR" altLang="en-US" dirty="0" smtClean="0">
                <a:solidFill>
                  <a:srgbClr val="080808"/>
                </a:solidFill>
                <a:ea typeface="문체부 제목 돋음체" pitchFamily="49" charset="-127"/>
              </a:rPr>
              <a:t>게시판이나 회원가입 같은 동적인 정보는 처리할 수 없다</a:t>
            </a:r>
            <a:r>
              <a:rPr lang="en-US" altLang="ko-KR" dirty="0" smtClean="0">
                <a:solidFill>
                  <a:srgbClr val="080808"/>
                </a:solidFill>
                <a:ea typeface="문체부 제목 돋음체" pitchFamily="49" charset="-127"/>
              </a:rPr>
              <a:t>.</a:t>
            </a:r>
          </a:p>
          <a:p>
            <a:pPr marL="385763" indent="-385763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l"/>
            </a:pPr>
            <a:r>
              <a:rPr lang="ko-KR" altLang="en-US" dirty="0" smtClean="0">
                <a:solidFill>
                  <a:srgbClr val="080808"/>
                </a:solidFill>
                <a:ea typeface="문체부 제목 돋음체" pitchFamily="49" charset="-127"/>
              </a:rPr>
              <a:t> </a:t>
            </a:r>
            <a:r>
              <a:rPr lang="en-US" altLang="ko-KR" dirty="0" smtClean="0">
                <a:solidFill>
                  <a:srgbClr val="080808"/>
                </a:solidFill>
                <a:ea typeface="문체부 제목 돋음체" pitchFamily="49" charset="-127"/>
              </a:rPr>
              <a:t>ASP, PHP, JSP </a:t>
            </a:r>
            <a:r>
              <a:rPr lang="ko-KR" altLang="en-US" dirty="0" smtClean="0">
                <a:solidFill>
                  <a:srgbClr val="080808"/>
                </a:solidFill>
                <a:ea typeface="문체부 제목 돋음체" pitchFamily="49" charset="-127"/>
              </a:rPr>
              <a:t>등의 동적인 정보 처리를 위한 기술이</a:t>
            </a:r>
            <a:endParaRPr lang="ko-KR" altLang="en-US" dirty="0">
              <a:solidFill>
                <a:srgbClr val="080808"/>
              </a:solidFill>
              <a:ea typeface="문체부 제목 돋음체" pitchFamily="49" charset="-127"/>
            </a:endParaRPr>
          </a:p>
        </p:txBody>
      </p:sp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rgbClr val="113F7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73487" y="1475117"/>
            <a:ext cx="279435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2000" dirty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웹 프로그래밍 언어 </a:t>
            </a:r>
            <a:endParaRPr lang="ko-KR" altLang="en-US" sz="2000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365335" y="1875227"/>
            <a:ext cx="11507487" cy="42840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6"/>
              </a:buClr>
              <a:buFont typeface="Wingdings" panose="05000000000000000000" pitchFamily="2" charset="2"/>
              <a:buChar char="l"/>
            </a:pPr>
            <a:r>
              <a:rPr lang="en-US" sz="1800" b="1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ASP(Active Server Page)</a:t>
            </a:r>
          </a:p>
          <a:p>
            <a:pPr lvl="1">
              <a:buClr>
                <a:schemeClr val="accent6"/>
              </a:buClr>
            </a:pP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마이크로소프트사에서 개발한 기술로 서버 측에서 데이터베이스의 접근과 데이터를 손쉽게 처리하여 그 결과를 </a:t>
            </a:r>
            <a:r>
              <a:rPr lang="en-US" altLang="ko-KR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HTML 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형태로 전송할 수 있도록 함</a:t>
            </a:r>
          </a:p>
          <a:p>
            <a:pPr lvl="1">
              <a:buClr>
                <a:schemeClr val="accent6"/>
              </a:buClr>
            </a:pP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웹 서버로 </a:t>
            </a:r>
            <a:r>
              <a:rPr lang="en-US" altLang="ko-KR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Windows NT 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기반의 </a:t>
            </a:r>
            <a:r>
              <a:rPr lang="en-US" altLang="ko-KR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IIS(Internet Information Server)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만을 사용하기 때문에 플랫폼에 종속적인 단점</a:t>
            </a:r>
            <a:endParaRPr lang="en-US" sz="1800" dirty="0" smtClean="0">
              <a:solidFill>
                <a:srgbClr val="080808"/>
              </a:solidFill>
              <a:latin typeface="+mn-ea"/>
              <a:ea typeface="문체부 제목 돋음체" pitchFamily="49" charset="-127"/>
            </a:endParaRPr>
          </a:p>
          <a:p>
            <a:pPr>
              <a:buClr>
                <a:schemeClr val="accent6"/>
              </a:buClr>
              <a:buFont typeface="Wingdings" panose="05000000000000000000" pitchFamily="2" charset="2"/>
              <a:buChar char="l"/>
            </a:pP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 </a:t>
            </a:r>
            <a:r>
              <a:rPr lang="en-US" sz="1800" b="1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PHP(Personal Hypertext Preprocessor)</a:t>
            </a:r>
          </a:p>
          <a:p>
            <a:pPr lvl="1">
              <a:buClr>
                <a:schemeClr val="accent6"/>
              </a:buClr>
            </a:pPr>
            <a:r>
              <a:rPr lang="en-US" altLang="ko-KR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C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언어를 기반으로 하는 기술로</a:t>
            </a:r>
            <a:r>
              <a:rPr lang="en-US" altLang="ko-KR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 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다양한 플랫폼에서 운용할 수 있으며 무료로 사용할 수 있다</a:t>
            </a:r>
          </a:p>
          <a:p>
            <a:pPr lvl="1">
              <a:buClr>
                <a:schemeClr val="accent6"/>
              </a:buClr>
            </a:pP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일반적으로 중소형 규모의 웹 사이트 개발에 사용</a:t>
            </a:r>
            <a:endParaRPr lang="en-US" sz="1400" dirty="0" smtClean="0">
              <a:solidFill>
                <a:srgbClr val="080808"/>
              </a:solidFill>
              <a:latin typeface="+mn-ea"/>
              <a:ea typeface="문체부 제목 돋음체" pitchFamily="49" charset="-127"/>
            </a:endParaRPr>
          </a:p>
          <a:p>
            <a:pPr>
              <a:buClr>
                <a:schemeClr val="accent6"/>
              </a:buClr>
              <a:buFont typeface="Wingdings" panose="05000000000000000000" pitchFamily="2" charset="2"/>
              <a:buChar char="l"/>
            </a:pP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 </a:t>
            </a:r>
            <a:r>
              <a:rPr lang="en-US" sz="1800" b="1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JSP(Java Server Page)</a:t>
            </a:r>
            <a:endParaRPr lang="en-US" sz="1800" dirty="0" smtClean="0">
              <a:solidFill>
                <a:srgbClr val="080808"/>
              </a:solidFill>
              <a:latin typeface="+mn-ea"/>
              <a:ea typeface="문체부 제목 돋음체" pitchFamily="49" charset="-127"/>
            </a:endParaRPr>
          </a:p>
          <a:p>
            <a:pPr lvl="1">
              <a:buClr>
                <a:schemeClr val="accent6"/>
              </a:buClr>
            </a:pPr>
            <a:r>
              <a:rPr 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Sun Microsystems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사에서 개발하였으나 </a:t>
            </a:r>
            <a:r>
              <a:rPr lang="ko-KR" altLang="en-US" sz="1800" dirty="0" err="1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오라클사에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 흡수되어 </a:t>
            </a:r>
            <a:r>
              <a:rPr lang="ko-KR" altLang="en-US" sz="1800" dirty="0" err="1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오라클사에서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 지원</a:t>
            </a:r>
          </a:p>
          <a:p>
            <a:pPr lvl="1">
              <a:buClr>
                <a:schemeClr val="accent6"/>
              </a:buClr>
            </a:pP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자바</a:t>
            </a:r>
            <a:r>
              <a:rPr lang="en-US" altLang="ko-KR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(Java) 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언어를 기반으로 </a:t>
            </a:r>
            <a:r>
              <a:rPr lang="ko-KR" altLang="en-US" sz="1800" dirty="0" err="1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서블릿</a:t>
            </a:r>
            <a:r>
              <a:rPr lang="en-US" altLang="ko-KR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(Servlet)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이라는 동적 웹 구현 기술을 기반으로 개발</a:t>
            </a:r>
          </a:p>
          <a:p>
            <a:pPr lvl="1">
              <a:buClr>
                <a:schemeClr val="accent6"/>
              </a:buClr>
            </a:pP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객체 지향적이며</a:t>
            </a:r>
            <a:r>
              <a:rPr lang="en-US" altLang="ko-KR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, 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플랫폼에 독립적이라는 장점을 가지고 있고</a:t>
            </a:r>
            <a:r>
              <a:rPr lang="en-US" altLang="ko-KR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,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 </a:t>
            </a:r>
            <a:r>
              <a:rPr lang="ko-KR" altLang="en-US" sz="1800" dirty="0" err="1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스레드</a:t>
            </a:r>
            <a:r>
              <a:rPr lang="en-US" altLang="ko-KR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(Thread) 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기반의 처리 방식을 채택하여 많은 동시 </a:t>
            </a:r>
            <a:r>
              <a:rPr lang="ko-KR" altLang="en-US" sz="1800" dirty="0" err="1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접속자를</a:t>
            </a: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 수용</a:t>
            </a:r>
          </a:p>
          <a:p>
            <a:pPr lvl="1">
              <a:buClr>
                <a:schemeClr val="accent6"/>
              </a:buClr>
            </a:pPr>
            <a:r>
              <a:rPr lang="ko-KR" altLang="en-US" sz="1800" dirty="0" smtClean="0">
                <a:solidFill>
                  <a:srgbClr val="080808"/>
                </a:solidFill>
                <a:latin typeface="+mn-ea"/>
                <a:ea typeface="문체부 제목 돋음체" pitchFamily="49" charset="-127"/>
              </a:rPr>
              <a:t>대규모 웹사이트 개발에 주로 사용</a:t>
            </a:r>
            <a:endParaRPr lang="ko-KR" altLang="en-US" sz="1800" dirty="0">
              <a:solidFill>
                <a:srgbClr val="080808"/>
              </a:solidFill>
              <a:latin typeface="+mn-ea"/>
              <a:ea typeface="문체부 제목 돋음체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4175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55121" y="145301"/>
            <a:ext cx="8153400" cy="685800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sz="3200" dirty="0" smtClean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웹 </a:t>
            </a:r>
            <a:r>
              <a:rPr lang="ko-KR" altLang="en-US" sz="3200" dirty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프로그래밍 </a:t>
            </a:r>
            <a:r>
              <a:rPr lang="ko-KR" altLang="en-US" sz="3200" dirty="0" smtClean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언어</a:t>
            </a:r>
            <a:endParaRPr lang="en-US" altLang="ko-KR" sz="3200" dirty="0">
              <a:solidFill>
                <a:srgbClr val="08080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굴림" pitchFamily="50" charset="-127"/>
            </a:endParaRPr>
          </a:p>
        </p:txBody>
      </p:sp>
      <p:sp>
        <p:nvSpPr>
          <p:cNvPr id="27" name="Rectangle 3"/>
          <p:cNvSpPr txBox="1">
            <a:spLocks noChangeArrowheads="1"/>
          </p:cNvSpPr>
          <p:nvPr/>
        </p:nvSpPr>
        <p:spPr bwMode="auto">
          <a:xfrm>
            <a:off x="632754" y="1179916"/>
            <a:ext cx="11306203" cy="5143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Ø"/>
            </a:pPr>
            <a:r>
              <a:rPr lang="ko-KR" altLang="en-US" b="1" dirty="0">
                <a:solidFill>
                  <a:srgbClr val="080808"/>
                </a:solidFill>
                <a:ea typeface="문체부 제목 돋음체" pitchFamily="49" charset="-127"/>
              </a:rPr>
              <a:t>플랫폼</a:t>
            </a:r>
            <a:r>
              <a:rPr lang="en-US" altLang="ko-KR" b="1" dirty="0">
                <a:solidFill>
                  <a:srgbClr val="080808"/>
                </a:solidFill>
                <a:ea typeface="문체부 제목 돋음체" pitchFamily="49" charset="-127"/>
              </a:rPr>
              <a:t>(</a:t>
            </a:r>
            <a:r>
              <a:rPr lang="en-US" b="1" dirty="0">
                <a:solidFill>
                  <a:srgbClr val="080808"/>
                </a:solidFill>
                <a:ea typeface="문체부 제목 돋음체" pitchFamily="49" charset="-127"/>
              </a:rPr>
              <a:t>Platform)</a:t>
            </a:r>
            <a:endParaRPr lang="en-US" b="1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운영체제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(OS)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가 설치된 환경을 말하며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,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윈도우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(Windows)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기반은 윈도 플랫폼이라 함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34290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Ø"/>
            </a:pPr>
            <a:r>
              <a:rPr lang="ko-KR" altLang="en-US" kern="0" dirty="0">
                <a:solidFill>
                  <a:srgbClr val="080808"/>
                </a:solidFill>
                <a:ea typeface="문체부 제목 돋음체" pitchFamily="49" charset="-127"/>
              </a:rPr>
              <a:t> </a:t>
            </a:r>
            <a:r>
              <a:rPr lang="ko-KR" altLang="en-US" sz="2000" b="1" dirty="0" err="1">
                <a:solidFill>
                  <a:srgbClr val="080808"/>
                </a:solidFill>
                <a:ea typeface="문체부 제목 돋음체" pitchFamily="49" charset="-127"/>
              </a:rPr>
              <a:t>스레드</a:t>
            </a:r>
            <a:r>
              <a:rPr lang="en-US" altLang="ko-KR" sz="2000" b="1" dirty="0">
                <a:solidFill>
                  <a:srgbClr val="080808"/>
                </a:solidFill>
                <a:ea typeface="문체부 제목 돋음체" pitchFamily="49" charset="-127"/>
              </a:rPr>
              <a:t>(</a:t>
            </a:r>
            <a:r>
              <a:rPr lang="en-US" sz="2000" b="1" dirty="0">
                <a:solidFill>
                  <a:srgbClr val="080808"/>
                </a:solidFill>
                <a:ea typeface="문체부 제목 돋음체" pitchFamily="49" charset="-127"/>
              </a:rPr>
              <a:t>Thread)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하나의 프로세스 내에서 할당 받은 자원을 공유하며 실행되는 독립적인 작업 단위로 할당 받은 자원을 참조하여 사용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 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개별 </a:t>
            </a:r>
            <a:r>
              <a:rPr lang="ko-KR" altLang="en-US" dirty="0" err="1">
                <a:solidFill>
                  <a:srgbClr val="080808"/>
                </a:solidFill>
                <a:ea typeface="문체부 제목 돋음체" pitchFamily="49" charset="-127"/>
              </a:rPr>
              <a:t>스레드마다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 자원을 할당 받지 않으므로 새로운 프로세스를 생성하는 것보다는 처리 속도가 빠름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 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실행하고자 하는 프로그램을 디스크로부터 </a:t>
            </a:r>
            <a:r>
              <a:rPr lang="ko-KR" altLang="en-US" dirty="0" err="1">
                <a:solidFill>
                  <a:srgbClr val="080808"/>
                </a:solidFill>
                <a:ea typeface="문체부 제목 돋음체" pitchFamily="49" charset="-127"/>
              </a:rPr>
              <a:t>주기억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 장치로 로드하고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,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중앙처리장치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(CPU)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는 주기억 장치에 </a:t>
            </a:r>
            <a:r>
              <a:rPr lang="ko-KR" altLang="en-US" dirty="0" err="1">
                <a:solidFill>
                  <a:srgbClr val="080808"/>
                </a:solidFill>
                <a:ea typeface="문체부 제목 돋음체" pitchFamily="49" charset="-127"/>
              </a:rPr>
              <a:t>로드된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 프로그램의 명령문을 하나씩 가져와 실행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 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이렇게 실행 중인 프로그램을 프로세스라 함</a:t>
            </a:r>
          </a:p>
        </p:txBody>
      </p:sp>
    </p:spTree>
    <p:extLst>
      <p:ext uri="{BB962C8B-B14F-4D97-AF65-F5344CB8AC3E}">
        <p14:creationId xmlns:p14="http://schemas.microsoft.com/office/powerpoint/2010/main" val="3942531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9970" y="100798"/>
            <a:ext cx="10871200" cy="685800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ko-KR" altLang="en-US" sz="3200" dirty="0" smtClean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웹 </a:t>
            </a:r>
            <a:r>
              <a:rPr lang="ko-KR" altLang="en-US" sz="3200" dirty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프로그래밍과 웹 애플리케이션</a:t>
            </a:r>
            <a:r>
              <a:rPr lang="en-US" altLang="ko-KR" sz="3200" dirty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(1)</a:t>
            </a:r>
            <a:endParaRPr lang="en-US" altLang="ko-KR" sz="3200" dirty="0">
              <a:solidFill>
                <a:srgbClr val="1C1C1C"/>
              </a:solidFill>
              <a:latin typeface="+mj-ea"/>
            </a:endParaRPr>
          </a:p>
        </p:txBody>
      </p:sp>
      <p:sp>
        <p:nvSpPr>
          <p:cNvPr id="28" name="Rectangle 3"/>
          <p:cNvSpPr txBox="1">
            <a:spLocks noChangeArrowheads="1"/>
          </p:cNvSpPr>
          <p:nvPr/>
        </p:nvSpPr>
        <p:spPr bwMode="auto">
          <a:xfrm>
            <a:off x="0" y="1016959"/>
            <a:ext cx="12082583" cy="5143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l"/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웹 애플리케이션은 웹을 기반으로 하여 실행되는 프로그램이다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.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웹 프로그래밍을 통해 웹 애플리케이션을 구현</a:t>
            </a:r>
          </a:p>
          <a:p>
            <a:pPr marL="34290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itchFamily="2" charset="2"/>
              <a:buChar char="u"/>
            </a:pPr>
            <a:endParaRPr lang="ko-KR" altLang="en-US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 smtClean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34290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l"/>
            </a:pPr>
            <a:r>
              <a:rPr lang="ko-KR" altLang="en-US" sz="2000" dirty="0">
                <a:solidFill>
                  <a:srgbClr val="080808"/>
                </a:solidFill>
                <a:ea typeface="문체부 제목 돋음체" pitchFamily="49" charset="-127"/>
              </a:rPr>
              <a:t>웹 애플리케이션 구조에서 구성 요소 간의 처리순서</a:t>
            </a:r>
          </a:p>
          <a:p>
            <a:pPr lvl="1" fontAlgn="base" latinLnBrk="0">
              <a:spcBef>
                <a:spcPct val="0"/>
              </a:spcBef>
              <a:spcAft>
                <a:spcPct val="0"/>
              </a:spcAft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① 사용자가 웹 브라우저에서 웹 서버로 서비스를 요청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② 웹 서버는 요청 처리를 위해 웹 애플리케이션 서버에 이들의 처리를 요청</a:t>
            </a:r>
          </a:p>
          <a:p>
            <a:pPr lvl="1" fontAlgn="base" latinLnBrk="0">
              <a:spcBef>
                <a:spcPct val="0"/>
              </a:spcBef>
              <a:spcAft>
                <a:spcPct val="0"/>
              </a:spcAft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③ 웹 애플리케이션 서버는 </a:t>
            </a:r>
            <a:r>
              <a:rPr lang="ko-KR" altLang="en-US" dirty="0" err="1">
                <a:solidFill>
                  <a:srgbClr val="080808"/>
                </a:solidFill>
                <a:ea typeface="문체부 제목 돋음체" pitchFamily="49" charset="-127"/>
              </a:rPr>
              <a:t>필요시에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 데이터베이스와 연동하여 데이터를 처리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.</a:t>
            </a:r>
            <a:endParaRPr lang="ko-KR" altLang="en-US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lvl="1" fontAlgn="base" latinLnBrk="0">
              <a:spcBef>
                <a:spcPct val="0"/>
              </a:spcBef>
              <a:spcAft>
                <a:spcPct val="0"/>
              </a:spcAft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④ 웹 애플리케이션 서버는 처리 결과를 웹 서버에게 전달</a:t>
            </a:r>
          </a:p>
          <a:p>
            <a:pPr lvl="1" fontAlgn="base" latinLnBrk="0">
              <a:spcBef>
                <a:spcPct val="0"/>
              </a:spcBef>
              <a:spcAft>
                <a:spcPct val="0"/>
              </a:spcAft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⑤ 웹 애플리케이션의 결과를 웹 브라우저에 응답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(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전송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)</a:t>
            </a:r>
            <a:endParaRPr lang="ko-KR" altLang="en-US" dirty="0">
              <a:solidFill>
                <a:srgbClr val="080808"/>
              </a:solidFill>
              <a:ea typeface="문체부 제목 돋음체" pitchFamily="49" charset="-127"/>
            </a:endParaRPr>
          </a:p>
        </p:txBody>
      </p:sp>
      <p:sp>
        <p:nvSpPr>
          <p:cNvPr id="2765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endParaRPr lang="ko-KR" altLang="en-US">
              <a:solidFill>
                <a:srgbClr val="113F71"/>
              </a:solidFill>
            </a:endParaRPr>
          </a:p>
        </p:txBody>
      </p:sp>
      <p:pic>
        <p:nvPicPr>
          <p:cNvPr id="27649" name="_x247202872" descr="EMB00001ea8551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5701" y="1587261"/>
            <a:ext cx="7138537" cy="1672374"/>
          </a:xfrm>
          <a:prstGeom prst="rect">
            <a:avLst/>
          </a:prstGeom>
          <a:noFill/>
        </p:spPr>
      </p:pic>
      <p:sp>
        <p:nvSpPr>
          <p:cNvPr id="30" name="TextBox 29"/>
          <p:cNvSpPr txBox="1"/>
          <p:nvPr/>
        </p:nvSpPr>
        <p:spPr>
          <a:xfrm>
            <a:off x="2524100" y="3357562"/>
            <a:ext cx="48577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0">
              <a:spcBef>
                <a:spcPct val="0"/>
              </a:spcBef>
              <a:spcAft>
                <a:spcPct val="0"/>
              </a:spcAft>
            </a:pPr>
            <a:r>
              <a:rPr lang="ko-KR" altLang="en-US" sz="1600" dirty="0" smtClean="0">
                <a:solidFill>
                  <a:srgbClr val="8AB900">
                    <a:lumMod val="50000"/>
                  </a:srgbClr>
                </a:solidFill>
                <a:ea typeface="문체부 제목 바탕체" pitchFamily="17" charset="-127"/>
              </a:rPr>
              <a:t>웹 </a:t>
            </a:r>
            <a:r>
              <a:rPr lang="ko-KR" altLang="en-US" sz="1600" dirty="0">
                <a:solidFill>
                  <a:srgbClr val="8AB900">
                    <a:lumMod val="50000"/>
                  </a:srgbClr>
                </a:solidFill>
                <a:ea typeface="문체부 제목 바탕체" pitchFamily="17" charset="-127"/>
              </a:rPr>
              <a:t>애플리케이션 구조</a:t>
            </a:r>
            <a:endParaRPr lang="ko-KR" altLang="en-US" sz="1600" dirty="0">
              <a:solidFill>
                <a:srgbClr val="113F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08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87223" y="0"/>
            <a:ext cx="10871200" cy="685800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ko-KR" altLang="en-US" sz="3200" dirty="0" smtClean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웹 </a:t>
            </a:r>
            <a:r>
              <a:rPr lang="ko-KR" altLang="en-US" sz="3200" dirty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프로그래밍과 웹 애플리케이션</a:t>
            </a:r>
            <a:r>
              <a:rPr lang="en-US" altLang="ko-KR" sz="3200" dirty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(2)</a:t>
            </a:r>
            <a:endParaRPr lang="en-US" altLang="ko-KR" sz="3200" dirty="0">
              <a:solidFill>
                <a:srgbClr val="1C1C1C"/>
              </a:solidFill>
              <a:latin typeface="+mj-ea"/>
            </a:endParaRPr>
          </a:p>
        </p:txBody>
      </p:sp>
      <p:sp>
        <p:nvSpPr>
          <p:cNvPr id="28" name="Rectangle 3"/>
          <p:cNvSpPr txBox="1">
            <a:spLocks noChangeArrowheads="1"/>
          </p:cNvSpPr>
          <p:nvPr/>
        </p:nvSpPr>
        <p:spPr bwMode="auto">
          <a:xfrm>
            <a:off x="339456" y="734189"/>
            <a:ext cx="8501122" cy="404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85750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l"/>
            </a:pPr>
            <a:r>
              <a:rPr lang="ko-KR" altLang="en-US" dirty="0" smtClean="0">
                <a:solidFill>
                  <a:srgbClr val="080808"/>
                </a:solidFill>
                <a:ea typeface="문체부 제목 돋음체" pitchFamily="49" charset="-127"/>
              </a:rPr>
              <a:t>웹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애플리케이션 구성 요소</a:t>
            </a:r>
          </a:p>
          <a:p>
            <a:pPr marL="34290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</a:pPr>
            <a:endParaRPr lang="ko-KR" altLang="en-US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  <a:defRPr/>
            </a:pPr>
            <a:endParaRPr lang="en-US" sz="1400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34290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itchFamily="2" charset="2"/>
              <a:buChar char="v"/>
            </a:pPr>
            <a:endParaRPr lang="ko-KR" altLang="en-US" dirty="0">
              <a:solidFill>
                <a:srgbClr val="080808"/>
              </a:solidFill>
              <a:ea typeface="문체부 제목 돋음체" pitchFamily="49" charset="-127"/>
            </a:endParaRPr>
          </a:p>
        </p:txBody>
      </p:sp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2014690"/>
              </p:ext>
            </p:extLst>
          </p:nvPr>
        </p:nvGraphicFramePr>
        <p:xfrm>
          <a:off x="569677" y="1187076"/>
          <a:ext cx="10765432" cy="4538578"/>
        </p:xfrm>
        <a:graphic>
          <a:graphicData uri="http://schemas.openxmlformats.org/drawingml/2006/table">
            <a:tbl>
              <a:tblPr/>
              <a:tblGrid>
                <a:gridCol w="1679012"/>
                <a:gridCol w="6123457"/>
                <a:gridCol w="2962963"/>
              </a:tblGrid>
              <a:tr h="26360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구성 요소</a:t>
                      </a:r>
                    </a:p>
                  </a:txBody>
                  <a:tcPr marL="63333" marR="63333" marT="42222" marB="42222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내용</a:t>
                      </a:r>
                    </a:p>
                  </a:txBody>
                  <a:tcPr marL="63333" marR="63333" marT="42222" marB="42222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주요 제품</a:t>
                      </a:r>
                    </a:p>
                  </a:txBody>
                  <a:tcPr marL="63333" marR="63333" marT="42222" marB="42222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</a:tr>
              <a:tr h="8609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웹 서버</a:t>
                      </a:r>
                    </a:p>
                  </a:txBody>
                  <a:tcPr marL="63333" marR="63333" marT="42222" marB="42222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웹 브라우저의 요청을 </a:t>
                      </a: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처리하여 그 결과를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웹 브라우저에 응답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(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전송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),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주로 정적인 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HTML,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텍스트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이미지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CSS,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자바 스크립트를 </a:t>
                      </a: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전송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3333" marR="63333" marT="42222" marB="42222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아파치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(</a:t>
                      </a:r>
                      <a:r>
                        <a:rPr 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Apache)</a:t>
                      </a: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IIS(Internet Information Service)</a:t>
                      </a:r>
                    </a:p>
                  </a:txBody>
                  <a:tcPr marL="63333" marR="63333" marT="42222" marB="42222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3282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애플리케이션 서버</a:t>
                      </a:r>
                    </a:p>
                  </a:txBody>
                  <a:tcPr marL="63333" marR="63333" marT="42222" marB="42222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WAS(Web Application Server)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라고 하며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</a:t>
                      </a:r>
                    </a:p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애플리케이션을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수행해 주는 </a:t>
                      </a:r>
                      <a:r>
                        <a:rPr lang="ko-KR" altLang="en-US" sz="1400" kern="0" spc="0" dirty="0" err="1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미들웨어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회원 가입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로그인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/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로그아웃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</a:t>
                      </a: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게시글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 조회와 같은 기능을 처리하고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그 결과를 웹 서버에 전달하면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웹 서버가 브라우저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(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클라이언트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)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에 </a:t>
                      </a: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전달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웹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서버와 애플리케이션 서버가 하나로 구성되기도 </a:t>
                      </a: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함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 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3333" marR="63333" marT="42222" marB="42222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톰캣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(Tomcat)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제우스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(JEUS)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웹로직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(</a:t>
                      </a:r>
                      <a:r>
                        <a:rPr lang="en-US" altLang="ko-KR" sz="1400" kern="0" spc="0" dirty="0" err="1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WebLogic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)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제이보스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(</a:t>
                      </a:r>
                      <a:r>
                        <a:rPr lang="en-US" altLang="ko-KR" sz="1400" kern="0" spc="0" dirty="0" err="1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JBoss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)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등</a:t>
                      </a:r>
                    </a:p>
                  </a:txBody>
                  <a:tcPr marL="63333" marR="63333" marT="42222" marB="42222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09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데이터베이스</a:t>
                      </a:r>
                    </a:p>
                  </a:txBody>
                  <a:tcPr marL="63333" marR="63333" marT="42222" marB="42222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웹 애플리케이션이 필요로 하는 데이터를 저장한다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. </a:t>
                      </a:r>
                      <a:endParaRPr lang="en-US" altLang="ko-KR" sz="1400" kern="0" spc="0" dirty="0" smtClean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예를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들어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회원 정보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게시판 글 데이터 등을 저장한다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. 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3333" marR="63333" marT="42222" marB="42222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MS-SQL, </a:t>
                      </a:r>
                      <a:r>
                        <a:rPr lang="en-US" sz="1400" kern="0" spc="0" dirty="0" err="1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MySQL</a:t>
                      </a:r>
                      <a:r>
                        <a:rPr 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Oracle, Informix, DB2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등</a:t>
                      </a:r>
                    </a:p>
                  </a:txBody>
                  <a:tcPr marL="63333" marR="63333" marT="42222" marB="42222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679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웹 브라우저</a:t>
                      </a:r>
                    </a:p>
                  </a:txBody>
                  <a:tcPr marL="63333" marR="63333" marT="42222" marB="42222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사용자가 웹 서버에 서비스 실행을 요청하며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</a:t>
                      </a:r>
                      <a:endParaRPr lang="en-US" altLang="ko-KR" sz="1400" kern="0" spc="0" dirty="0" smtClean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웹 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서버가 전송한 처리 결과를 사용자에게 보여준다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.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3333" marR="63333" marT="42222" marB="42222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인터넷 </a:t>
                      </a: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익스플로러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구글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 크롬</a:t>
                      </a:r>
                      <a:r>
                        <a:rPr lang="en-US" altLang="ko-KR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err="1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파이어폭스</a:t>
                      </a: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 등</a:t>
                      </a:r>
                    </a:p>
                  </a:txBody>
                  <a:tcPr marL="63333" marR="63333" marT="42222" marB="42222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70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21728" y="0"/>
            <a:ext cx="10871200" cy="685800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ko-KR" sz="3200" dirty="0" smtClean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URL</a:t>
            </a:r>
            <a:r>
              <a:rPr lang="ko-KR" altLang="en-US" sz="3200" dirty="0">
                <a:solidFill>
                  <a:srgbClr val="1C1C1C"/>
                </a:solidFill>
                <a:latin typeface="+mj-ea"/>
                <a:ea typeface="문체부 제목 돋음체" pitchFamily="49" charset="-127"/>
              </a:rPr>
              <a:t>과 웹 애플리케이션 주소</a:t>
            </a:r>
            <a:endParaRPr lang="en-US" altLang="ko-KR" sz="3200" dirty="0">
              <a:solidFill>
                <a:srgbClr val="1C1C1C"/>
              </a:solidFill>
              <a:ea typeface="굴림" pitchFamily="50" charset="-127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719018" y="843486"/>
            <a:ext cx="10426310" cy="5143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l"/>
            </a:pPr>
            <a:r>
              <a:rPr lang="ko-KR" altLang="en-US" sz="2000" b="1" dirty="0">
                <a:solidFill>
                  <a:srgbClr val="080808"/>
                </a:solidFill>
                <a:ea typeface="문체부 제목 돋음체" pitchFamily="49" charset="-127"/>
              </a:rPr>
              <a:t>웹 브라우저의 </a:t>
            </a:r>
            <a:r>
              <a:rPr lang="ko-KR" altLang="en-US" sz="2000" b="1" dirty="0" err="1">
                <a:solidFill>
                  <a:srgbClr val="080808"/>
                </a:solidFill>
                <a:ea typeface="문체부 제목 돋음체" pitchFamily="49" charset="-127"/>
              </a:rPr>
              <a:t>주소창에</a:t>
            </a:r>
            <a:r>
              <a:rPr lang="ko-KR" altLang="en-US" sz="2000" b="1" dirty="0">
                <a:solidFill>
                  <a:srgbClr val="080808"/>
                </a:solidFill>
                <a:ea typeface="문체부 제목 돋음체" pitchFamily="49" charset="-127"/>
              </a:rPr>
              <a:t> 입력하는 방법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en-US" dirty="0">
                <a:solidFill>
                  <a:srgbClr val="080808"/>
                </a:solidFill>
              </a:rPr>
              <a:t>http://www.jeiu.ac.kr:1000/jobs/bbs/index.jsp?pGB=11</a:t>
            </a:r>
          </a:p>
          <a:p>
            <a:pPr marL="342900" indent="-34290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85000"/>
              <a:buFont typeface="Wingdings" panose="05000000000000000000" pitchFamily="2" charset="2"/>
              <a:buChar char="l"/>
            </a:pPr>
            <a:r>
              <a:rPr lang="en-US" sz="2000" b="1" dirty="0">
                <a:solidFill>
                  <a:srgbClr val="080808"/>
                </a:solidFill>
              </a:rPr>
              <a:t>URL(Uniform Resource Locator)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[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프로토콜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]://[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호스트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][: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포트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][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경로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][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파일명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][.</a:t>
            </a:r>
            <a:r>
              <a:rPr lang="ko-KR" altLang="en-US" dirty="0" err="1">
                <a:solidFill>
                  <a:srgbClr val="080808"/>
                </a:solidFill>
                <a:ea typeface="문체부 제목 돋음체" pitchFamily="49" charset="-127"/>
              </a:rPr>
              <a:t>확장자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][</a:t>
            </a:r>
            <a:r>
              <a:rPr lang="ko-KR" altLang="en-US" dirty="0" err="1">
                <a:solidFill>
                  <a:srgbClr val="080808"/>
                </a:solidFill>
                <a:ea typeface="문체부 제목 돋음체" pitchFamily="49" charset="-127"/>
              </a:rPr>
              <a:t>쿼리스트링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</a:t>
            </a:r>
            <a:endParaRPr lang="ko-KR" altLang="en-US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[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프로토콜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  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: </a:t>
            </a:r>
            <a:r>
              <a:rPr lang="en-US" dirty="0">
                <a:solidFill>
                  <a:srgbClr val="080808"/>
                </a:solidFill>
                <a:ea typeface="문체부 제목 돋음체" pitchFamily="49" charset="-127"/>
              </a:rPr>
              <a:t>HTTP, FTP, HTTPS 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[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호스트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 :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서비스를 요청할 서버의 주소</a:t>
            </a:r>
            <a:endParaRPr lang="en-US" altLang="ko-KR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1200150" lvl="2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 typeface="Arial" pitchFamily="34" charset="0"/>
              <a:buChar char="→"/>
            </a:pP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예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: </a:t>
            </a:r>
            <a:r>
              <a:rPr lang="en-US" dirty="0">
                <a:solidFill>
                  <a:srgbClr val="080808"/>
                </a:solidFill>
                <a:ea typeface="문체부 제목 돋음체" pitchFamily="49" charset="-127"/>
              </a:rPr>
              <a:t>www.jeiu.ac.kr,    203.230.158.231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[: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포트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 :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서버와 클라이언트가 통신할 때 사용할 포트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(JSP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기본 포트 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: 8080)</a:t>
            </a:r>
            <a:endParaRPr lang="ko-KR" altLang="en-US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[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경로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][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파일명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][.</a:t>
            </a:r>
            <a:r>
              <a:rPr lang="ko-KR" altLang="en-US" dirty="0" err="1">
                <a:solidFill>
                  <a:srgbClr val="080808"/>
                </a:solidFill>
                <a:ea typeface="문체부 제목 돋음체" pitchFamily="49" charset="-127"/>
              </a:rPr>
              <a:t>확장자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 :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서버에서 가져올 자원의 위치</a:t>
            </a:r>
          </a:p>
          <a:p>
            <a:pPr marL="1200150" lvl="2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 typeface="Arial" pitchFamily="34" charset="0"/>
              <a:buChar char="→"/>
            </a:pP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 </a:t>
            </a:r>
            <a:r>
              <a:rPr lang="en-US" dirty="0">
                <a:solidFill>
                  <a:srgbClr val="080808"/>
                </a:solidFill>
                <a:ea typeface="문체부 제목 돋음체" pitchFamily="49" charset="-127"/>
              </a:rPr>
              <a:t>/jobs/</a:t>
            </a:r>
            <a:r>
              <a:rPr lang="en-US" dirty="0" err="1">
                <a:solidFill>
                  <a:srgbClr val="080808"/>
                </a:solidFill>
                <a:ea typeface="문체부 제목 돋음체" pitchFamily="49" charset="-127"/>
              </a:rPr>
              <a:t>bbs</a:t>
            </a:r>
            <a:r>
              <a:rPr lang="en-US" dirty="0">
                <a:solidFill>
                  <a:srgbClr val="080808"/>
                </a:solidFill>
                <a:ea typeface="문체부 제목 돋음체" pitchFamily="49" charset="-127"/>
              </a:rPr>
              <a:t>/ :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경로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, </a:t>
            </a:r>
            <a:r>
              <a:rPr lang="en-US" dirty="0">
                <a:solidFill>
                  <a:srgbClr val="080808"/>
                </a:solidFill>
                <a:ea typeface="문체부 제목 돋음체" pitchFamily="49" charset="-127"/>
              </a:rPr>
              <a:t>index :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파일명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, </a:t>
            </a:r>
            <a:r>
              <a:rPr lang="en-US" altLang="ko-KR" dirty="0" err="1">
                <a:solidFill>
                  <a:srgbClr val="080808"/>
                </a:solidFill>
                <a:ea typeface="문체부 제목 돋음체" pitchFamily="49" charset="-127"/>
              </a:rPr>
              <a:t>jsp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 : </a:t>
            </a:r>
            <a:r>
              <a:rPr lang="ko-KR" altLang="en-US" dirty="0" err="1">
                <a:solidFill>
                  <a:srgbClr val="080808"/>
                </a:solidFill>
                <a:ea typeface="문체부 제목 돋음체" pitchFamily="49" charset="-127"/>
              </a:rPr>
              <a:t>확장자</a:t>
            </a:r>
            <a:endParaRPr lang="ko-KR" altLang="en-US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[</a:t>
            </a:r>
            <a:r>
              <a:rPr lang="ko-KR" altLang="en-US" dirty="0" err="1">
                <a:solidFill>
                  <a:srgbClr val="080808"/>
                </a:solidFill>
                <a:ea typeface="문체부 제목 돋음체" pitchFamily="49" charset="-127"/>
              </a:rPr>
              <a:t>쿼리스트링</a:t>
            </a:r>
            <a:r>
              <a:rPr lang="en-US" altLang="ko-KR" dirty="0">
                <a:solidFill>
                  <a:srgbClr val="080808"/>
                </a:solidFill>
                <a:ea typeface="문체부 제목 돋음체" pitchFamily="49" charset="-127"/>
              </a:rPr>
              <a:t>] : </a:t>
            </a:r>
            <a:r>
              <a:rPr lang="ko-KR" altLang="en-US" dirty="0">
                <a:solidFill>
                  <a:srgbClr val="080808"/>
                </a:solidFill>
                <a:ea typeface="문체부 제목 돋음체" pitchFamily="49" charset="-127"/>
              </a:rPr>
              <a:t>웹 애플리케이션에 데이터를 전달하기 위하여 사용</a:t>
            </a:r>
          </a:p>
          <a:p>
            <a:pPr marL="1200150" lvl="2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 typeface="Arial" pitchFamily="34" charset="0"/>
              <a:buChar char="→"/>
            </a:pPr>
            <a:r>
              <a:rPr lang="en-US" dirty="0">
                <a:solidFill>
                  <a:srgbClr val="080808"/>
                </a:solidFill>
                <a:ea typeface="문체부 제목 돋음체" pitchFamily="49" charset="-127"/>
              </a:rPr>
              <a:t>?</a:t>
            </a:r>
            <a:r>
              <a:rPr lang="en-US" dirty="0" err="1">
                <a:solidFill>
                  <a:srgbClr val="080808"/>
                </a:solidFill>
                <a:ea typeface="문체부 제목 돋음체" pitchFamily="49" charset="-127"/>
              </a:rPr>
              <a:t>pGB</a:t>
            </a:r>
            <a:r>
              <a:rPr lang="en-US" dirty="0">
                <a:solidFill>
                  <a:srgbClr val="080808"/>
                </a:solidFill>
                <a:ea typeface="문체부 제목 돋음체" pitchFamily="49" charset="-127"/>
              </a:rPr>
              <a:t>=11</a:t>
            </a:r>
          </a:p>
          <a:p>
            <a:pPr marL="1200150" lvl="2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 typeface="Arial" pitchFamily="34" charset="0"/>
              <a:buChar char="→"/>
            </a:pPr>
            <a:endParaRPr lang="en-US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285750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 typeface="Wingdings" pitchFamily="2" charset="2"/>
              <a:buChar char="v"/>
            </a:pPr>
            <a:r>
              <a:rPr lang="ko-KR" altLang="en-US" b="1" dirty="0">
                <a:solidFill>
                  <a:srgbClr val="080808"/>
                </a:solidFill>
                <a:ea typeface="문체부 제목 돋음체" pitchFamily="49" charset="-127"/>
              </a:rPr>
              <a:t>통신 프로토콜</a:t>
            </a:r>
            <a:endParaRPr lang="en-US" kern="0" dirty="0">
              <a:solidFill>
                <a:srgbClr val="080808"/>
              </a:solidFill>
              <a:ea typeface="문체부 제목 돋음체" pitchFamily="49" charset="-127"/>
            </a:endParaRP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8AB900"/>
              </a:buClr>
              <a:buSzPct val="110000"/>
              <a:buFontTx/>
              <a:buChar char="•"/>
            </a:pPr>
            <a:r>
              <a:rPr lang="ko-KR" altLang="en-US" spc="-100" dirty="0">
                <a:solidFill>
                  <a:srgbClr val="080808"/>
                </a:solidFill>
                <a:ea typeface="문체부 제목 돋음체" pitchFamily="49" charset="-127"/>
              </a:rPr>
              <a:t>컴퓨터나 원거리 통신 장비 사이에서 메시지를 주고받는 양식과 규칙의 체계</a:t>
            </a:r>
          </a:p>
        </p:txBody>
      </p:sp>
    </p:spTree>
    <p:extLst>
      <p:ext uri="{BB962C8B-B14F-4D97-AF65-F5344CB8AC3E}">
        <p14:creationId xmlns:p14="http://schemas.microsoft.com/office/powerpoint/2010/main" val="78362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146649" y="558389"/>
            <a:ext cx="7061438" cy="5400675"/>
          </a:xfrm>
        </p:spPr>
        <p:txBody>
          <a:bodyPr>
            <a:normAutofit fontScale="92500" lnSpcReduction="20000"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ko-KR" altLang="en-US" sz="2600" dirty="0" smtClean="0">
                <a:solidFill>
                  <a:prstClr val="black"/>
                </a:solidFill>
              </a:rPr>
              <a:t>웹 서버와 </a:t>
            </a:r>
            <a:r>
              <a:rPr lang="en-US" altLang="ko-KR" sz="2600" dirty="0" smtClean="0">
                <a:solidFill>
                  <a:prstClr val="black"/>
                </a:solidFill>
              </a:rPr>
              <a:t>HTTP</a:t>
            </a:r>
          </a:p>
          <a:p>
            <a:pPr lvl="1">
              <a:buFont typeface="Wingdings" panose="05000000000000000000" pitchFamily="2" charset="2"/>
              <a:buChar char="l"/>
            </a:pPr>
            <a:r>
              <a:rPr lang="ko-KR" altLang="en-US" sz="2100" b="1" dirty="0" smtClean="0"/>
              <a:t>서버</a:t>
            </a:r>
            <a:r>
              <a:rPr lang="en-US" altLang="ko-KR" sz="2100" b="1" dirty="0" smtClean="0"/>
              <a:t>(Server)</a:t>
            </a:r>
          </a:p>
          <a:p>
            <a:pPr lvl="2"/>
            <a:r>
              <a:rPr lang="ko-KR" altLang="en-US" sz="2100" dirty="0" smtClean="0"/>
              <a:t>네트워크에서 서비스를 제공하는 컴퓨터</a:t>
            </a:r>
            <a:endParaRPr lang="en-US" altLang="ko-KR" sz="2100" dirty="0" smtClean="0"/>
          </a:p>
          <a:p>
            <a:pPr lvl="2"/>
            <a:r>
              <a:rPr lang="ko-KR" altLang="en-US" sz="2100" dirty="0" smtClean="0"/>
              <a:t>웹 서버</a:t>
            </a:r>
            <a:r>
              <a:rPr lang="en-US" altLang="ko-KR" sz="2100" dirty="0" smtClean="0"/>
              <a:t>, FTP </a:t>
            </a:r>
            <a:r>
              <a:rPr lang="ko-KR" altLang="en-US" sz="2100" dirty="0" smtClean="0"/>
              <a:t>서버</a:t>
            </a:r>
            <a:r>
              <a:rPr lang="en-US" altLang="ko-KR" sz="2100" dirty="0" smtClean="0"/>
              <a:t>, </a:t>
            </a:r>
            <a:r>
              <a:rPr lang="ko-KR" altLang="en-US" sz="2100" dirty="0" smtClean="0"/>
              <a:t>파일 서버</a:t>
            </a:r>
            <a:r>
              <a:rPr lang="en-US" altLang="ko-KR" sz="2100" dirty="0" smtClean="0"/>
              <a:t>, </a:t>
            </a:r>
            <a:r>
              <a:rPr lang="ko-KR" altLang="en-US" sz="2100" dirty="0" smtClean="0"/>
              <a:t>프린트 서버</a:t>
            </a:r>
            <a:endParaRPr lang="en-US" altLang="ko-KR" sz="2100" dirty="0" smtClean="0"/>
          </a:p>
          <a:p>
            <a:pPr lvl="2"/>
            <a:endParaRPr lang="en-US" altLang="ko-KR" sz="2100" dirty="0" smtClean="0"/>
          </a:p>
          <a:p>
            <a:pPr lvl="1">
              <a:buFont typeface="Wingdings" panose="05000000000000000000" pitchFamily="2" charset="2"/>
              <a:buChar char="l"/>
            </a:pPr>
            <a:r>
              <a:rPr lang="ko-KR" altLang="en-US" sz="2100" b="1" dirty="0" smtClean="0"/>
              <a:t>클라이언트</a:t>
            </a:r>
            <a:r>
              <a:rPr lang="en-US" altLang="ko-KR" sz="2100" b="1" dirty="0" smtClean="0"/>
              <a:t>(Client)</a:t>
            </a:r>
          </a:p>
          <a:p>
            <a:pPr lvl="2"/>
            <a:r>
              <a:rPr lang="ko-KR" altLang="en-US" sz="1900" dirty="0" smtClean="0"/>
              <a:t>서비스를</a:t>
            </a:r>
            <a:r>
              <a:rPr lang="en-US" altLang="ko-KR" sz="1900" dirty="0" smtClean="0"/>
              <a:t> </a:t>
            </a:r>
            <a:r>
              <a:rPr lang="ko-KR" altLang="en-US" sz="1900" dirty="0" smtClean="0"/>
              <a:t>이용하는 컴퓨터</a:t>
            </a:r>
            <a:endParaRPr lang="en-US" altLang="ko-KR" sz="1900" dirty="0" smtClean="0"/>
          </a:p>
          <a:p>
            <a:pPr lvl="2"/>
            <a:r>
              <a:rPr lang="en-US" altLang="ko-KR" sz="1900" dirty="0" smtClean="0"/>
              <a:t>PC, </a:t>
            </a:r>
            <a:r>
              <a:rPr lang="ko-KR" altLang="en-US" sz="1900" dirty="0" err="1" smtClean="0"/>
              <a:t>스마트폰</a:t>
            </a:r>
            <a:r>
              <a:rPr lang="en-US" altLang="ko-KR" sz="1900" dirty="0" smtClean="0"/>
              <a:t>, </a:t>
            </a:r>
            <a:r>
              <a:rPr lang="ko-KR" altLang="en-US" sz="1900" dirty="0" err="1" smtClean="0"/>
              <a:t>태블릿</a:t>
            </a:r>
            <a:r>
              <a:rPr lang="ko-KR" altLang="en-US" sz="1900" dirty="0" smtClean="0"/>
              <a:t> 등</a:t>
            </a:r>
            <a:endParaRPr lang="en-US" altLang="ko-KR" sz="1900" dirty="0" smtClean="0"/>
          </a:p>
          <a:p>
            <a:pPr lvl="1"/>
            <a:endParaRPr lang="en-US" altLang="ko-KR" sz="2100" b="1" dirty="0" smtClean="0"/>
          </a:p>
          <a:p>
            <a:pPr lvl="1">
              <a:buFont typeface="Wingdings" panose="05000000000000000000" pitchFamily="2" charset="2"/>
              <a:buChar char="l"/>
            </a:pPr>
            <a:r>
              <a:rPr lang="en-US" altLang="ko-KR" sz="2100" b="1" dirty="0" smtClean="0"/>
              <a:t>HTTP(Hyper Text Transfer Protocol)</a:t>
            </a:r>
          </a:p>
          <a:p>
            <a:pPr lvl="2"/>
            <a:r>
              <a:rPr lang="ko-KR" altLang="en-US" sz="1900" dirty="0" smtClean="0"/>
              <a:t>웹 서비스에 사용되는 통신 규격</a:t>
            </a:r>
            <a:endParaRPr lang="en-US" altLang="ko-KR" sz="1900" dirty="0" smtClean="0"/>
          </a:p>
          <a:p>
            <a:pPr lvl="2"/>
            <a:r>
              <a:rPr lang="ko-KR" altLang="en-US" sz="1900" dirty="0" smtClean="0"/>
              <a:t>간단한 명령어와 헤더 규격으로 되어 있음</a:t>
            </a:r>
            <a:endParaRPr lang="en-US" altLang="ko-KR" sz="1900" dirty="0" smtClean="0"/>
          </a:p>
          <a:p>
            <a:pPr lvl="2"/>
            <a:endParaRPr lang="en-US" altLang="ko-KR" sz="2100" dirty="0" smtClean="0"/>
          </a:p>
          <a:p>
            <a:pPr lvl="1">
              <a:buFont typeface="Wingdings" panose="05000000000000000000" pitchFamily="2" charset="2"/>
              <a:buChar char="l"/>
            </a:pPr>
            <a:r>
              <a:rPr lang="en-US" altLang="ko-KR" sz="2100" b="1" dirty="0" smtClean="0"/>
              <a:t>HTTP </a:t>
            </a:r>
            <a:r>
              <a:rPr lang="ko-KR" altLang="en-US" sz="2100" b="1" dirty="0" smtClean="0"/>
              <a:t>프로토콜 체험</a:t>
            </a:r>
            <a:endParaRPr lang="en-US" altLang="ko-KR" sz="2100" b="1" dirty="0"/>
          </a:p>
          <a:p>
            <a:pPr lvl="2"/>
            <a:r>
              <a:rPr lang="ko-KR" altLang="en-US" sz="1900" dirty="0" err="1" smtClean="0"/>
              <a:t>명령창</a:t>
            </a:r>
            <a:r>
              <a:rPr lang="ko-KR" altLang="en-US" sz="1900" dirty="0" smtClean="0"/>
              <a:t> 에서 </a:t>
            </a:r>
            <a:r>
              <a:rPr lang="en-US" altLang="ko-KR" sz="1900" dirty="0" smtClean="0"/>
              <a:t>telnet </a:t>
            </a:r>
            <a:r>
              <a:rPr lang="en-US" altLang="ko-KR" sz="1900" dirty="0" smtClean="0">
                <a:hlinkClick r:id="rId2"/>
              </a:rPr>
              <a:t>www.naver.com</a:t>
            </a:r>
            <a:r>
              <a:rPr lang="en-US" altLang="ko-KR" sz="1900" dirty="0" smtClean="0"/>
              <a:t> 80 </a:t>
            </a:r>
            <a:r>
              <a:rPr lang="ko-KR" altLang="en-US" sz="1900" dirty="0" smtClean="0"/>
              <a:t>입력</a:t>
            </a:r>
            <a:endParaRPr lang="en-US" altLang="ko-KR" sz="1900" dirty="0" smtClean="0"/>
          </a:p>
          <a:p>
            <a:pPr lvl="2"/>
            <a:r>
              <a:rPr lang="en-US" altLang="ko-KR" sz="1900" dirty="0" smtClean="0"/>
              <a:t>GET /index.html  HTTP/1.0 </a:t>
            </a:r>
            <a:r>
              <a:rPr lang="ko-KR" altLang="en-US" sz="1900" dirty="0" smtClean="0"/>
              <a:t>입력 후 </a:t>
            </a:r>
            <a:r>
              <a:rPr lang="ko-KR" altLang="en-US" sz="1900" dirty="0" err="1" smtClean="0"/>
              <a:t>엔터</a:t>
            </a:r>
            <a:endParaRPr lang="en-US" altLang="ko-KR" sz="1900" dirty="0" smtClean="0"/>
          </a:p>
          <a:p>
            <a:pPr lvl="2"/>
            <a:r>
              <a:rPr lang="ko-KR" altLang="en-US" sz="1900" dirty="0" err="1" smtClean="0"/>
              <a:t>네이버</a:t>
            </a:r>
            <a:r>
              <a:rPr lang="ko-KR" altLang="en-US" sz="1900" dirty="0" smtClean="0"/>
              <a:t> 서버의 </a:t>
            </a:r>
            <a:r>
              <a:rPr lang="en-US" altLang="ko-KR" sz="1900" dirty="0" smtClean="0"/>
              <a:t>index.html </a:t>
            </a:r>
            <a:r>
              <a:rPr lang="ko-KR" altLang="en-US" sz="1900" dirty="0" smtClean="0"/>
              <a:t>파일을 보내 달라는 요청임</a:t>
            </a:r>
            <a:r>
              <a:rPr lang="en-US" altLang="ko-KR" sz="1900" dirty="0" smtClean="0"/>
              <a:t>.</a:t>
            </a:r>
          </a:p>
          <a:p>
            <a:pPr lvl="2"/>
            <a:r>
              <a:rPr lang="ko-KR" altLang="en-US" sz="1900" dirty="0" smtClean="0"/>
              <a:t>실제 </a:t>
            </a:r>
            <a:r>
              <a:rPr lang="en-US" altLang="ko-KR" sz="1900" dirty="0" err="1" smtClean="0"/>
              <a:t>index.html</a:t>
            </a:r>
            <a:r>
              <a:rPr lang="ko-KR" altLang="en-US" sz="1900" dirty="0" smtClean="0"/>
              <a:t>은 서버 설정에 따라 실제 파일이 아닐 수도 있음</a:t>
            </a:r>
            <a:r>
              <a:rPr lang="en-US" altLang="ko-KR" sz="1900" dirty="0" smtClean="0"/>
              <a:t>.</a:t>
            </a:r>
            <a:endParaRPr lang="en-US" altLang="ko-KR" sz="1900" dirty="0"/>
          </a:p>
          <a:p>
            <a:pPr lvl="2">
              <a:buClr>
                <a:srgbClr val="4F81BD"/>
              </a:buClr>
            </a:pPr>
            <a:endParaRPr lang="en-US" altLang="ko-KR" dirty="0" smtClean="0"/>
          </a:p>
          <a:p>
            <a:pPr lvl="2">
              <a:buClr>
                <a:srgbClr val="4F81BD"/>
              </a:buClr>
            </a:pPr>
            <a:endParaRPr lang="en-US" altLang="ko-KR" dirty="0"/>
          </a:p>
          <a:p>
            <a:pPr lvl="2">
              <a:buClr>
                <a:srgbClr val="4F81BD"/>
              </a:buClr>
            </a:pPr>
            <a:endParaRPr lang="en-US" altLang="ko-KR" dirty="0"/>
          </a:p>
          <a:p>
            <a:pPr lvl="2">
              <a:buClr>
                <a:srgbClr val="4F81BD"/>
              </a:buClr>
            </a:pPr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7557" y="274637"/>
            <a:ext cx="3672409" cy="22208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274258" y="49878"/>
            <a:ext cx="1909504" cy="2880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dirty="0" smtClean="0">
                <a:solidFill>
                  <a:prstClr val="black"/>
                </a:solidFill>
                <a:latin typeface="돋움" pitchFamily="50" charset="-127"/>
                <a:ea typeface="돋움" pitchFamily="50" charset="-127"/>
              </a:rPr>
              <a:t> </a:t>
            </a:r>
            <a:r>
              <a:rPr kumimoji="1" lang="en-US" altLang="ko-KR" sz="1000" b="1" dirty="0">
                <a:solidFill>
                  <a:prstClr val="black"/>
                </a:solidFill>
                <a:latin typeface="돋움" pitchFamily="50" charset="-127"/>
                <a:ea typeface="돋움" pitchFamily="50" charset="-127"/>
              </a:rPr>
              <a:t>HTTP GET </a:t>
            </a:r>
            <a:r>
              <a:rPr kumimoji="1" lang="ko-KR" altLang="en-US" sz="1000" b="1" dirty="0">
                <a:solidFill>
                  <a:prstClr val="black"/>
                </a:solidFill>
                <a:latin typeface="돋움" pitchFamily="50" charset="-127"/>
                <a:ea typeface="돋움" pitchFamily="50" charset="-127"/>
              </a:rPr>
              <a:t>명령 결과</a:t>
            </a:r>
            <a:endParaRPr kumimoji="1" lang="en-US" altLang="ko-KR" sz="1000" b="1" dirty="0">
              <a:solidFill>
                <a:prstClr val="black"/>
              </a:solidFill>
              <a:latin typeface="돋움" pitchFamily="50" charset="-127"/>
              <a:ea typeface="돋움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08087" y="2643670"/>
            <a:ext cx="3274758" cy="2880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dirty="0" smtClean="0">
                <a:solidFill>
                  <a:srgbClr val="1F497D">
                    <a:lumMod val="60000"/>
                    <a:lumOff val="40000"/>
                  </a:srgbClr>
                </a:solidFill>
                <a:latin typeface="돋움" pitchFamily="50" charset="-127"/>
                <a:ea typeface="돋움" pitchFamily="50" charset="-127"/>
              </a:rPr>
              <a:t> </a:t>
            </a:r>
            <a:r>
              <a:rPr kumimoji="1" lang="ko-KR" altLang="en-US" sz="1000" b="1" dirty="0">
                <a:solidFill>
                  <a:prstClr val="black"/>
                </a:solidFill>
                <a:latin typeface="돋움" pitchFamily="50" charset="-127"/>
                <a:ea typeface="돋움" pitchFamily="50" charset="-127"/>
              </a:rPr>
              <a:t>웹 브라우저로 해석된 </a:t>
            </a:r>
            <a:r>
              <a:rPr kumimoji="1" lang="en-US" altLang="ko-KR" sz="1000" b="1" dirty="0">
                <a:solidFill>
                  <a:prstClr val="black"/>
                </a:solidFill>
                <a:latin typeface="돋움" pitchFamily="50" charset="-127"/>
                <a:ea typeface="돋움" pitchFamily="50" charset="-127"/>
              </a:rPr>
              <a:t>HTTP GET </a:t>
            </a:r>
            <a:r>
              <a:rPr kumimoji="1" lang="ko-KR" altLang="en-US" sz="1000" b="1" dirty="0">
                <a:solidFill>
                  <a:prstClr val="black"/>
                </a:solidFill>
                <a:latin typeface="돋움" pitchFamily="50" charset="-127"/>
                <a:ea typeface="돋움" pitchFamily="50" charset="-127"/>
              </a:rPr>
              <a:t>명령 결과</a:t>
            </a:r>
            <a:endParaRPr kumimoji="1" lang="en-US" altLang="ko-KR" sz="1000" b="1" dirty="0">
              <a:solidFill>
                <a:prstClr val="black"/>
              </a:solidFill>
              <a:latin typeface="돋움" pitchFamily="50" charset="-127"/>
              <a:ea typeface="돋움" pitchFamily="50" charset="-127"/>
            </a:endParaRPr>
          </a:p>
        </p:txBody>
      </p:sp>
      <p:pic>
        <p:nvPicPr>
          <p:cNvPr id="1026" name="Picture 2" descr="C:\Users\orize\Downloads\이미지 파일\1장\ch01_06.bmp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311" y="2931702"/>
            <a:ext cx="3054310" cy="2819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제목 1"/>
          <p:cNvSpPr txBox="1">
            <a:spLocks/>
          </p:cNvSpPr>
          <p:nvPr/>
        </p:nvSpPr>
        <p:spPr>
          <a:xfrm>
            <a:off x="0" y="0"/>
            <a:ext cx="10080625" cy="549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solidFill>
                  <a:srgbClr val="0070C0"/>
                </a:solidFill>
              </a:rPr>
              <a:t>I. </a:t>
            </a:r>
            <a:r>
              <a:rPr lang="ko-KR" altLang="en-US" sz="2800" dirty="0">
                <a:solidFill>
                  <a:srgbClr val="0070C0"/>
                </a:solidFill>
              </a:rPr>
              <a:t>네트워크</a:t>
            </a:r>
            <a:r>
              <a:rPr lang="en-US" altLang="ko-KR" sz="2800" dirty="0">
                <a:solidFill>
                  <a:srgbClr val="0070C0"/>
                </a:solidFill>
              </a:rPr>
              <a:t>, </a:t>
            </a:r>
            <a:r>
              <a:rPr lang="ko-KR" altLang="en-US" sz="2800" dirty="0">
                <a:solidFill>
                  <a:srgbClr val="0070C0"/>
                </a:solidFill>
              </a:rPr>
              <a:t>인터넷</a:t>
            </a:r>
            <a:r>
              <a:rPr lang="en-US" altLang="ko-KR" sz="2800" dirty="0">
                <a:solidFill>
                  <a:srgbClr val="0070C0"/>
                </a:solidFill>
              </a:rPr>
              <a:t>, </a:t>
            </a:r>
            <a:r>
              <a:rPr lang="ko-KR" altLang="en-US" sz="2800" dirty="0">
                <a:solidFill>
                  <a:srgbClr val="0070C0"/>
                </a:solidFill>
              </a:rPr>
              <a:t>웹</a:t>
            </a:r>
          </a:p>
        </p:txBody>
      </p:sp>
    </p:spTree>
    <p:extLst>
      <p:ext uri="{BB962C8B-B14F-4D97-AF65-F5344CB8AC3E}">
        <p14:creationId xmlns:p14="http://schemas.microsoft.com/office/powerpoint/2010/main" val="286378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07034" y="118528"/>
            <a:ext cx="7345363" cy="633412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ko-KR" altLang="en-US" sz="24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웹 </a:t>
            </a:r>
            <a:r>
              <a:rPr lang="ko-KR" altLang="en-US" sz="2400" b="1" dirty="0">
                <a:latin typeface="굴림" panose="020B0600000101010101" pitchFamily="50" charset="-127"/>
                <a:ea typeface="굴림" panose="020B0600000101010101" pitchFamily="50" charset="-127"/>
              </a:rPr>
              <a:t>어플리케이션의 동작 원리</a:t>
            </a:r>
            <a:r>
              <a:rPr lang="ko-KR" altLang="en-US" sz="240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</a:p>
        </p:txBody>
      </p:sp>
      <p:sp>
        <p:nvSpPr>
          <p:cNvPr id="16998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65247" y="849493"/>
            <a:ext cx="10972800" cy="5000625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l"/>
            </a:pPr>
            <a:r>
              <a:rPr lang="ko-KR" altLang="en-US" sz="1800" dirty="0"/>
              <a:t>웹 어플리케이션이란</a:t>
            </a:r>
          </a:p>
          <a:p>
            <a:pPr lvl="1"/>
            <a:r>
              <a:rPr lang="ko-KR" altLang="en-US" sz="1800" dirty="0"/>
              <a:t>웹을 기반으로 실행되는 프로그램을 말한다</a:t>
            </a:r>
            <a:r>
              <a:rPr lang="en-US" altLang="ko-KR" sz="1800" dirty="0"/>
              <a:t>. </a:t>
            </a:r>
            <a:endParaRPr lang="en-US" altLang="ko-KR" sz="1800" dirty="0" smtClean="0"/>
          </a:p>
          <a:p>
            <a:pPr lvl="1"/>
            <a:endParaRPr lang="en-US" altLang="ko-KR" sz="1800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sz="1800" dirty="0">
                <a:latin typeface="Arial" panose="020B0604020202020204" pitchFamily="34" charset="0"/>
              </a:rPr>
              <a:t> </a:t>
            </a:r>
            <a:r>
              <a:rPr lang="ko-KR" altLang="en-US" sz="1800" dirty="0"/>
              <a:t>웹 프로그래밍</a:t>
            </a:r>
            <a:r>
              <a:rPr lang="en-US" altLang="ko-KR" sz="1800" dirty="0"/>
              <a:t>(Web Programming)</a:t>
            </a:r>
            <a:r>
              <a:rPr lang="ko-KR" altLang="en-US" sz="1800" dirty="0"/>
              <a:t>을 한다는 것은</a:t>
            </a:r>
          </a:p>
          <a:p>
            <a:pPr lvl="1"/>
            <a:r>
              <a:rPr lang="ko-KR" altLang="en-US" sz="1800" dirty="0"/>
              <a:t>웹 어플리케이션을 구현한다는 것을 의미한다</a:t>
            </a:r>
            <a:r>
              <a:rPr lang="en-US" altLang="ko-KR" sz="1800" dirty="0" smtClean="0"/>
              <a:t>.</a:t>
            </a:r>
          </a:p>
          <a:p>
            <a:pPr lvl="1"/>
            <a:endParaRPr lang="en-US" altLang="ko-KR" sz="1800" dirty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1800" b="1" dirty="0"/>
              <a:t>웹 어플리케이션의 동작 원리</a:t>
            </a:r>
            <a:r>
              <a:rPr lang="ko-KR" altLang="en-US" sz="1800" dirty="0"/>
              <a:t> </a:t>
            </a:r>
          </a:p>
          <a:p>
            <a:pPr lvl="1"/>
            <a:r>
              <a:rPr lang="ko-KR" altLang="en-US" sz="1800" dirty="0"/>
              <a:t>클라이언트와 서버의 요청</a:t>
            </a:r>
            <a:r>
              <a:rPr lang="en-US" altLang="ko-KR" sz="1800" dirty="0"/>
              <a:t>(Request)</a:t>
            </a:r>
            <a:r>
              <a:rPr lang="ko-KR" altLang="en-US" sz="1800" dirty="0"/>
              <a:t>과 응답</a:t>
            </a:r>
            <a:r>
              <a:rPr lang="en-US" altLang="ko-KR" sz="1800" dirty="0"/>
              <a:t>(Response) </a:t>
            </a:r>
            <a:r>
              <a:rPr lang="ko-KR" altLang="en-US" sz="1800" dirty="0"/>
              <a:t>관계 속에서 이루어진다</a:t>
            </a:r>
            <a:r>
              <a:rPr lang="en-US" altLang="ko-KR" sz="1800" dirty="0"/>
              <a:t>. </a:t>
            </a:r>
          </a:p>
          <a:p>
            <a:pPr lvl="1"/>
            <a:r>
              <a:rPr lang="ko-KR" altLang="en-US" sz="1800" dirty="0"/>
              <a:t>클라이언트는 서비스를 요청하는 사용자가 되고 </a:t>
            </a:r>
          </a:p>
          <a:p>
            <a:pPr lvl="1"/>
            <a:r>
              <a:rPr lang="ko-KR" altLang="en-US" sz="1800" dirty="0"/>
              <a:t>서버는 서비스를 제공해주는 측이 된다</a:t>
            </a:r>
            <a:r>
              <a:rPr lang="en-US" altLang="ko-KR" sz="1800" dirty="0"/>
              <a:t>.  </a:t>
            </a:r>
          </a:p>
          <a:p>
            <a:pPr lvl="1"/>
            <a:r>
              <a:rPr lang="ko-KR" altLang="en-US" sz="1800" dirty="0"/>
              <a:t>서버가 제공해 주는 서비스를 클라이언트가 응답 받으면 웹 브라우저에 결과화면으로 출력된다</a:t>
            </a:r>
            <a:r>
              <a:rPr lang="en-US" altLang="ko-KR" sz="1800" dirty="0"/>
              <a:t>. </a:t>
            </a:r>
          </a:p>
          <a:p>
            <a:pPr lvl="1"/>
            <a:endParaRPr lang="en-US" altLang="ko-KR" sz="1800" dirty="0"/>
          </a:p>
        </p:txBody>
      </p:sp>
      <p:sp>
        <p:nvSpPr>
          <p:cNvPr id="169988" name="Rectangle 4"/>
          <p:cNvSpPr>
            <a:spLocks noChangeArrowheads="1"/>
          </p:cNvSpPr>
          <p:nvPr/>
        </p:nvSpPr>
        <p:spPr bwMode="auto">
          <a:xfrm>
            <a:off x="1524000" y="1872734"/>
            <a:ext cx="9144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>
              <a:solidFill>
                <a:srgbClr val="2929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1362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71439"/>
            <a:ext cx="7345363" cy="633412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ko-KR" altLang="en-US" sz="2400" dirty="0"/>
              <a:t>웹 어플리케이션의 동작 순서 </a:t>
            </a:r>
          </a:p>
        </p:txBody>
      </p:sp>
      <p:sp>
        <p:nvSpPr>
          <p:cNvPr id="171029" name="Text Box 21"/>
          <p:cNvSpPr txBox="1">
            <a:spLocks noChangeArrowheads="1"/>
          </p:cNvSpPr>
          <p:nvPr/>
        </p:nvSpPr>
        <p:spPr bwMode="auto">
          <a:xfrm>
            <a:off x="2442624" y="5543221"/>
            <a:ext cx="168988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600" dirty="0">
                <a:solidFill>
                  <a:srgbClr val="292929"/>
                </a:solidFill>
              </a:rPr>
              <a:t>[</a:t>
            </a:r>
            <a:r>
              <a:rPr kumimoji="1" lang="ko-KR" altLang="en-US" sz="1600" dirty="0">
                <a:solidFill>
                  <a:srgbClr val="292929"/>
                </a:solidFill>
              </a:rPr>
              <a:t>클라이언트 측</a:t>
            </a:r>
            <a:r>
              <a:rPr kumimoji="1" lang="en-US" altLang="ko-KR" sz="1600" dirty="0">
                <a:solidFill>
                  <a:srgbClr val="292929"/>
                </a:solidFill>
              </a:rPr>
              <a:t>]</a:t>
            </a:r>
          </a:p>
        </p:txBody>
      </p:sp>
      <p:sp>
        <p:nvSpPr>
          <p:cNvPr id="171030" name="Text Box 22"/>
          <p:cNvSpPr txBox="1">
            <a:spLocks noChangeArrowheads="1"/>
          </p:cNvSpPr>
          <p:nvPr/>
        </p:nvSpPr>
        <p:spPr bwMode="auto">
          <a:xfrm>
            <a:off x="6372015" y="5022755"/>
            <a:ext cx="29654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600" dirty="0">
                <a:solidFill>
                  <a:srgbClr val="292929"/>
                </a:solidFill>
              </a:rPr>
              <a:t>[</a:t>
            </a:r>
            <a:r>
              <a:rPr kumimoji="1" lang="ko-KR" altLang="en-US" sz="1600" dirty="0" smtClean="0">
                <a:solidFill>
                  <a:srgbClr val="292929"/>
                </a:solidFill>
              </a:rPr>
              <a:t>서버  측</a:t>
            </a:r>
            <a:r>
              <a:rPr kumimoji="1" lang="en-US" altLang="ko-KR" sz="1600" dirty="0">
                <a:solidFill>
                  <a:srgbClr val="292929"/>
                </a:solidFill>
              </a:rPr>
              <a:t>]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084052" y="704851"/>
            <a:ext cx="9144000" cy="4711700"/>
            <a:chOff x="1524000" y="1268413"/>
            <a:chExt cx="9144000" cy="4711700"/>
          </a:xfrm>
        </p:grpSpPr>
        <p:sp>
          <p:nvSpPr>
            <p:cNvPr id="171012" name="Rectangle 4"/>
            <p:cNvSpPr>
              <a:spLocks noChangeArrowheads="1"/>
            </p:cNvSpPr>
            <p:nvPr/>
          </p:nvSpPr>
          <p:spPr bwMode="auto">
            <a:xfrm>
              <a:off x="1524000" y="1872734"/>
              <a:ext cx="9144000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>
                <a:solidFill>
                  <a:srgbClr val="292929"/>
                </a:solidFill>
              </a:endParaRPr>
            </a:p>
          </p:txBody>
        </p:sp>
        <p:pic>
          <p:nvPicPr>
            <p:cNvPr id="171016" name="Picture 8" descr="JSP-000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79650" y="1268413"/>
              <a:ext cx="2636838" cy="2089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1017" name="Text Box 9"/>
            <p:cNvSpPr txBox="1">
              <a:spLocks noChangeArrowheads="1"/>
            </p:cNvSpPr>
            <p:nvPr/>
          </p:nvSpPr>
          <p:spPr bwMode="auto">
            <a:xfrm>
              <a:off x="5016501" y="1628776"/>
              <a:ext cx="3205163" cy="12772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en-US" altLang="ko-KR" sz="1400">
                  <a:solidFill>
                    <a:srgbClr val="292929"/>
                  </a:solidFill>
                </a:rPr>
                <a:t>① </a:t>
              </a:r>
              <a:r>
                <a:rPr kumimoji="1" lang="ko-KR" altLang="en-US" sz="1400">
                  <a:solidFill>
                    <a:srgbClr val="292929"/>
                  </a:solidFill>
                </a:rPr>
                <a:t>요청</a:t>
              </a:r>
            </a:p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292929"/>
                  </a:solidFill>
                </a:rPr>
                <a:t>웹브라우저 주소란에</a:t>
              </a:r>
            </a:p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en-US" altLang="ko-KR" sz="1400">
                  <a:solidFill>
                    <a:srgbClr val="292929"/>
                  </a:solidFill>
                  <a:hlinkClick r:id="rId3"/>
                </a:rPr>
                <a:t>http://www.drbook.co.kr/</a:t>
              </a:r>
              <a:endParaRPr kumimoji="1" lang="en-US" altLang="ko-KR" sz="1400">
                <a:solidFill>
                  <a:srgbClr val="292929"/>
                </a:solidFill>
              </a:endParaRPr>
            </a:p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ko-KR" altLang="en-US" sz="1400">
                  <a:solidFill>
                    <a:srgbClr val="292929"/>
                  </a:solidFill>
                </a:rPr>
                <a:t>를 입력</a:t>
              </a:r>
            </a:p>
          </p:txBody>
        </p:sp>
        <p:sp>
          <p:nvSpPr>
            <p:cNvPr id="171018" name="AutoShape 10"/>
            <p:cNvSpPr>
              <a:spLocks noChangeArrowheads="1"/>
            </p:cNvSpPr>
            <p:nvPr/>
          </p:nvSpPr>
          <p:spPr bwMode="auto">
            <a:xfrm>
              <a:off x="6235701" y="3236913"/>
              <a:ext cx="658813" cy="1065212"/>
            </a:xfrm>
            <a:prstGeom prst="roundRect">
              <a:avLst>
                <a:gd name="adj" fmla="val 16667"/>
              </a:avLst>
            </a:prstGeom>
            <a:solidFill>
              <a:srgbClr val="FFFF99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 b="1">
                  <a:solidFill>
                    <a:srgbClr val="292929"/>
                  </a:solidFill>
                </a:rPr>
                <a:t>웹 서버</a:t>
              </a:r>
            </a:p>
          </p:txBody>
        </p:sp>
        <p:sp>
          <p:nvSpPr>
            <p:cNvPr id="171019" name="Line 11"/>
            <p:cNvSpPr>
              <a:spLocks noChangeShapeType="1"/>
            </p:cNvSpPr>
            <p:nvPr/>
          </p:nvSpPr>
          <p:spPr bwMode="auto">
            <a:xfrm>
              <a:off x="6894513" y="3398838"/>
              <a:ext cx="330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>
                <a:solidFill>
                  <a:srgbClr val="292929"/>
                </a:solidFill>
              </a:endParaRPr>
            </a:p>
          </p:txBody>
        </p:sp>
        <p:sp>
          <p:nvSpPr>
            <p:cNvPr id="171020" name="Text Box 12"/>
            <p:cNvSpPr txBox="1">
              <a:spLocks noChangeArrowheads="1"/>
            </p:cNvSpPr>
            <p:nvPr/>
          </p:nvSpPr>
          <p:spPr bwMode="auto">
            <a:xfrm>
              <a:off x="6811963" y="3071813"/>
              <a:ext cx="4953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en-US" altLang="ko-KR" sz="1400">
                  <a:solidFill>
                    <a:srgbClr val="292929"/>
                  </a:solidFill>
                </a:rPr>
                <a:t>②</a:t>
              </a:r>
            </a:p>
          </p:txBody>
        </p:sp>
        <p:sp>
          <p:nvSpPr>
            <p:cNvPr id="171021" name="AutoShape 13"/>
            <p:cNvSpPr>
              <a:spLocks noChangeArrowheads="1"/>
            </p:cNvSpPr>
            <p:nvPr/>
          </p:nvSpPr>
          <p:spPr bwMode="auto">
            <a:xfrm>
              <a:off x="7224713" y="2825751"/>
              <a:ext cx="1071562" cy="2130425"/>
            </a:xfrm>
            <a:prstGeom prst="roundRect">
              <a:avLst>
                <a:gd name="adj" fmla="val 16667"/>
              </a:avLst>
            </a:prstGeom>
            <a:solidFill>
              <a:srgbClr val="FFFF99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 b="1">
                  <a:solidFill>
                    <a:srgbClr val="292929"/>
                  </a:solidFill>
                </a:rPr>
                <a:t>웹 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 b="1">
                  <a:solidFill>
                    <a:srgbClr val="292929"/>
                  </a:solidFill>
                </a:rPr>
                <a:t>어플리케이션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 b="1">
                  <a:solidFill>
                    <a:srgbClr val="292929"/>
                  </a:solidFill>
                </a:rPr>
                <a:t>서버</a:t>
              </a:r>
            </a:p>
          </p:txBody>
        </p:sp>
        <p:sp>
          <p:nvSpPr>
            <p:cNvPr id="171022" name="Line 14"/>
            <p:cNvSpPr>
              <a:spLocks noChangeShapeType="1"/>
            </p:cNvSpPr>
            <p:nvPr/>
          </p:nvSpPr>
          <p:spPr bwMode="auto">
            <a:xfrm>
              <a:off x="8296276" y="3398838"/>
              <a:ext cx="4111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>
                <a:solidFill>
                  <a:srgbClr val="292929"/>
                </a:solidFill>
              </a:endParaRPr>
            </a:p>
          </p:txBody>
        </p:sp>
        <p:sp>
          <p:nvSpPr>
            <p:cNvPr id="171023" name="Text Box 15"/>
            <p:cNvSpPr txBox="1">
              <a:spLocks noChangeArrowheads="1"/>
            </p:cNvSpPr>
            <p:nvPr/>
          </p:nvSpPr>
          <p:spPr bwMode="auto">
            <a:xfrm>
              <a:off x="8377238" y="3644900"/>
              <a:ext cx="24765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en-US" altLang="ko-KR" sz="1400">
                  <a:solidFill>
                    <a:srgbClr val="292929"/>
                  </a:solidFill>
                </a:rPr>
                <a:t>③</a:t>
              </a:r>
            </a:p>
          </p:txBody>
        </p:sp>
        <p:sp>
          <p:nvSpPr>
            <p:cNvPr id="171024" name="AutoShape 16"/>
            <p:cNvSpPr>
              <a:spLocks noChangeArrowheads="1"/>
            </p:cNvSpPr>
            <p:nvPr/>
          </p:nvSpPr>
          <p:spPr bwMode="auto">
            <a:xfrm>
              <a:off x="8707438" y="3152776"/>
              <a:ext cx="989012" cy="1393825"/>
            </a:xfrm>
            <a:prstGeom prst="can">
              <a:avLst>
                <a:gd name="adj" fmla="val 35233"/>
              </a:avLst>
            </a:prstGeom>
            <a:solidFill>
              <a:srgbClr val="FFFF99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 b="1">
                  <a:solidFill>
                    <a:srgbClr val="292929"/>
                  </a:solidFill>
                </a:rPr>
                <a:t>데이터</a:t>
              </a:r>
            </a:p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1400" b="1">
                  <a:solidFill>
                    <a:srgbClr val="292929"/>
                  </a:solidFill>
                </a:rPr>
                <a:t>베이스</a:t>
              </a:r>
            </a:p>
          </p:txBody>
        </p:sp>
        <p:sp>
          <p:nvSpPr>
            <p:cNvPr id="171025" name="Line 17"/>
            <p:cNvSpPr>
              <a:spLocks noChangeShapeType="1"/>
            </p:cNvSpPr>
            <p:nvPr/>
          </p:nvSpPr>
          <p:spPr bwMode="auto">
            <a:xfrm flipH="1">
              <a:off x="8294688" y="4219575"/>
              <a:ext cx="4127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>
                <a:solidFill>
                  <a:srgbClr val="292929"/>
                </a:solidFill>
              </a:endParaRPr>
            </a:p>
          </p:txBody>
        </p:sp>
        <p:sp>
          <p:nvSpPr>
            <p:cNvPr id="171026" name="Line 18"/>
            <p:cNvSpPr>
              <a:spLocks noChangeShapeType="1"/>
            </p:cNvSpPr>
            <p:nvPr/>
          </p:nvSpPr>
          <p:spPr bwMode="auto">
            <a:xfrm flipH="1">
              <a:off x="6894513" y="4219575"/>
              <a:ext cx="330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kumimoji="1" lang="ko-KR" altLang="en-US">
                <a:solidFill>
                  <a:srgbClr val="292929"/>
                </a:solidFill>
              </a:endParaRPr>
            </a:p>
          </p:txBody>
        </p:sp>
        <p:sp>
          <p:nvSpPr>
            <p:cNvPr id="171027" name="Text Box 19"/>
            <p:cNvSpPr txBox="1">
              <a:spLocks noChangeArrowheads="1"/>
            </p:cNvSpPr>
            <p:nvPr/>
          </p:nvSpPr>
          <p:spPr bwMode="auto">
            <a:xfrm>
              <a:off x="6811963" y="4300538"/>
              <a:ext cx="4953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en-US" altLang="ko-KR" sz="1400">
                  <a:solidFill>
                    <a:srgbClr val="292929"/>
                  </a:solidFill>
                </a:rPr>
                <a:t>④</a:t>
              </a:r>
            </a:p>
          </p:txBody>
        </p:sp>
        <p:sp>
          <p:nvSpPr>
            <p:cNvPr id="171028" name="Text Box 20"/>
            <p:cNvSpPr txBox="1">
              <a:spLocks noChangeArrowheads="1"/>
            </p:cNvSpPr>
            <p:nvPr/>
          </p:nvSpPr>
          <p:spPr bwMode="auto">
            <a:xfrm>
              <a:off x="5329238" y="4546600"/>
              <a:ext cx="906462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fontAlgn="base">
                <a:spcBef>
                  <a:spcPct val="50000"/>
                </a:spcBef>
                <a:spcAft>
                  <a:spcPct val="0"/>
                </a:spcAft>
              </a:pPr>
              <a:r>
                <a:rPr kumimoji="1" lang="en-US" altLang="ko-KR" sz="1400">
                  <a:solidFill>
                    <a:srgbClr val="292929"/>
                  </a:solidFill>
                </a:rPr>
                <a:t>⑤ </a:t>
              </a:r>
              <a:r>
                <a:rPr kumimoji="1" lang="ko-KR" altLang="en-US" sz="1400">
                  <a:solidFill>
                    <a:srgbClr val="292929"/>
                  </a:solidFill>
                </a:rPr>
                <a:t>응답</a:t>
              </a:r>
            </a:p>
          </p:txBody>
        </p:sp>
        <p:cxnSp>
          <p:nvCxnSpPr>
            <p:cNvPr id="171031" name="AutoShape 23"/>
            <p:cNvCxnSpPr>
              <a:cxnSpLocks noChangeShapeType="1"/>
              <a:stCxn id="171016" idx="3"/>
              <a:endCxn id="171018" idx="0"/>
            </p:cNvCxnSpPr>
            <p:nvPr/>
          </p:nvCxnSpPr>
          <p:spPr bwMode="auto">
            <a:xfrm>
              <a:off x="4916488" y="2312989"/>
              <a:ext cx="1649412" cy="923925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171032" name="Picture 24" descr="JSP-000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79650" y="3890963"/>
              <a:ext cx="2636838" cy="2089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71033" name="AutoShape 25"/>
            <p:cNvCxnSpPr>
              <a:cxnSpLocks noChangeShapeType="1"/>
              <a:stCxn id="171018" idx="2"/>
              <a:endCxn id="171032" idx="3"/>
            </p:cNvCxnSpPr>
            <p:nvPr/>
          </p:nvCxnSpPr>
          <p:spPr bwMode="auto">
            <a:xfrm rot="5400000">
              <a:off x="5424488" y="3794126"/>
              <a:ext cx="633413" cy="1649412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907061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7345363" cy="633412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ko-KR" altLang="en-US" sz="2400" dirty="0"/>
              <a:t>웹 어플리케이션의 동작 순서 </a:t>
            </a:r>
          </a:p>
        </p:txBody>
      </p:sp>
      <p:sp>
        <p:nvSpPr>
          <p:cNvPr id="203779" name="Rectangle 3"/>
          <p:cNvSpPr>
            <a:spLocks noChangeArrowheads="1"/>
          </p:cNvSpPr>
          <p:nvPr/>
        </p:nvSpPr>
        <p:spPr bwMode="auto">
          <a:xfrm>
            <a:off x="1524000" y="1872734"/>
            <a:ext cx="9144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>
              <a:solidFill>
                <a:srgbClr val="292929"/>
              </a:solidFill>
            </a:endParaRPr>
          </a:p>
        </p:txBody>
      </p:sp>
      <p:sp>
        <p:nvSpPr>
          <p:cNvPr id="203799" name="Rectangle 23"/>
          <p:cNvSpPr>
            <a:spLocks noChangeArrowheads="1"/>
          </p:cNvSpPr>
          <p:nvPr/>
        </p:nvSpPr>
        <p:spPr bwMode="auto">
          <a:xfrm>
            <a:off x="286707" y="815000"/>
            <a:ext cx="11767269" cy="3360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fontAlgn="base">
              <a:spcBef>
                <a:spcPct val="7000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292929"/>
                </a:solidFill>
              </a:rPr>
              <a:t>① </a:t>
            </a:r>
            <a:r>
              <a:rPr kumimoji="1" lang="ko-KR" altLang="en-US" dirty="0">
                <a:solidFill>
                  <a:srgbClr val="292929"/>
                </a:solidFill>
              </a:rPr>
              <a:t>사용자가 웹 브라우저의 주소 </a:t>
            </a:r>
            <a:r>
              <a:rPr kumimoji="1" lang="ko-KR" altLang="en-US" dirty="0" err="1">
                <a:solidFill>
                  <a:srgbClr val="292929"/>
                </a:solidFill>
              </a:rPr>
              <a:t>란에</a:t>
            </a:r>
            <a:r>
              <a:rPr kumimoji="1" lang="ko-KR" altLang="en-US" dirty="0">
                <a:solidFill>
                  <a:srgbClr val="292929"/>
                </a:solidFill>
              </a:rPr>
              <a:t> 특정 사이트의 주소를 입력하게 되면 웹 브라우저가 해당 웹 서버에 홈페이지를 요청하는 것이 된다</a:t>
            </a:r>
            <a:r>
              <a:rPr kumimoji="1" lang="en-US" altLang="ko-KR" dirty="0">
                <a:solidFill>
                  <a:srgbClr val="292929"/>
                </a:solidFill>
              </a:rPr>
              <a:t>. </a:t>
            </a:r>
          </a:p>
          <a:p>
            <a:pPr fontAlgn="base">
              <a:spcBef>
                <a:spcPct val="7000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292929"/>
                </a:solidFill>
              </a:rPr>
              <a:t>② </a:t>
            </a:r>
            <a:r>
              <a:rPr kumimoji="1" lang="ko-KR" altLang="en-US" dirty="0">
                <a:solidFill>
                  <a:srgbClr val="292929"/>
                </a:solidFill>
              </a:rPr>
              <a:t>해당 웹 서버에는 웹 브라우저의 요청이 있을 경우 이를 받아들여 요청한 페이지를 응답할 책임을 지고 있다</a:t>
            </a:r>
            <a:r>
              <a:rPr kumimoji="1" lang="en-US" altLang="ko-KR" dirty="0">
                <a:solidFill>
                  <a:srgbClr val="292929"/>
                </a:solidFill>
              </a:rPr>
              <a:t>. </a:t>
            </a:r>
            <a:r>
              <a:rPr kumimoji="1" lang="ko-KR" altLang="en-US" dirty="0">
                <a:solidFill>
                  <a:srgbClr val="292929"/>
                </a:solidFill>
              </a:rPr>
              <a:t>요청한 페이지는 웹 서버에서 바로 공급되지 못하고 웹 어플리케이션 서버</a:t>
            </a:r>
            <a:r>
              <a:rPr kumimoji="1" lang="en-US" altLang="ko-KR" dirty="0">
                <a:solidFill>
                  <a:srgbClr val="292929"/>
                </a:solidFill>
              </a:rPr>
              <a:t>(WAS : Web Application Server)</a:t>
            </a:r>
            <a:r>
              <a:rPr kumimoji="1" lang="ko-KR" altLang="en-US" dirty="0">
                <a:solidFill>
                  <a:srgbClr val="292929"/>
                </a:solidFill>
              </a:rPr>
              <a:t>에서 다양한 </a:t>
            </a:r>
            <a:r>
              <a:rPr kumimoji="1" lang="ko-KR" altLang="en-US" dirty="0" err="1">
                <a:solidFill>
                  <a:srgbClr val="292929"/>
                </a:solidFill>
              </a:rPr>
              <a:t>로직이나</a:t>
            </a:r>
            <a:r>
              <a:rPr kumimoji="1" lang="ko-KR" altLang="en-US" dirty="0">
                <a:solidFill>
                  <a:srgbClr val="292929"/>
                </a:solidFill>
              </a:rPr>
              <a:t> 데이터베이스와의 연동을 통해서 완성되어야만 공급된다</a:t>
            </a:r>
            <a:r>
              <a:rPr kumimoji="1" lang="en-US" altLang="ko-KR" dirty="0">
                <a:solidFill>
                  <a:srgbClr val="292929"/>
                </a:solidFill>
              </a:rPr>
              <a:t>. </a:t>
            </a:r>
          </a:p>
          <a:p>
            <a:pPr fontAlgn="base">
              <a:spcBef>
                <a:spcPct val="7000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292929"/>
                </a:solidFill>
              </a:rPr>
              <a:t>③ </a:t>
            </a:r>
            <a:r>
              <a:rPr kumimoji="1" lang="ko-KR" altLang="en-US" dirty="0">
                <a:solidFill>
                  <a:srgbClr val="292929"/>
                </a:solidFill>
              </a:rPr>
              <a:t>웹 어플리케이션 서버</a:t>
            </a:r>
            <a:r>
              <a:rPr kumimoji="1" lang="en-US" altLang="ko-KR" dirty="0">
                <a:solidFill>
                  <a:srgbClr val="292929"/>
                </a:solidFill>
              </a:rPr>
              <a:t>(WAS)</a:t>
            </a:r>
            <a:r>
              <a:rPr kumimoji="1" lang="ko-KR" altLang="en-US" dirty="0">
                <a:solidFill>
                  <a:srgbClr val="292929"/>
                </a:solidFill>
              </a:rPr>
              <a:t>는 웹 서버가 클라이언트에게 제공할 페이지를 완성하기 위해서 이에 필요한 </a:t>
            </a:r>
            <a:r>
              <a:rPr kumimoji="1" lang="ko-KR" altLang="en-US" dirty="0" err="1">
                <a:solidFill>
                  <a:srgbClr val="292929"/>
                </a:solidFill>
              </a:rPr>
              <a:t>로직이나</a:t>
            </a:r>
            <a:r>
              <a:rPr kumimoji="1" lang="ko-KR" altLang="en-US" dirty="0">
                <a:solidFill>
                  <a:srgbClr val="292929"/>
                </a:solidFill>
              </a:rPr>
              <a:t> 데이터베이스와의 연동과 데이터 처리를 담당한다</a:t>
            </a:r>
            <a:r>
              <a:rPr kumimoji="1" lang="en-US" altLang="ko-KR" dirty="0">
                <a:solidFill>
                  <a:srgbClr val="292929"/>
                </a:solidFill>
              </a:rPr>
              <a:t>. </a:t>
            </a:r>
          </a:p>
          <a:p>
            <a:pPr fontAlgn="base">
              <a:spcBef>
                <a:spcPct val="7000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292929"/>
                </a:solidFill>
              </a:rPr>
              <a:t>④ </a:t>
            </a:r>
            <a:r>
              <a:rPr kumimoji="1" lang="ko-KR" altLang="en-US" dirty="0" err="1">
                <a:solidFill>
                  <a:srgbClr val="292929"/>
                </a:solidFill>
              </a:rPr>
              <a:t>로직이나</a:t>
            </a:r>
            <a:r>
              <a:rPr kumimoji="1" lang="ko-KR" altLang="en-US" dirty="0">
                <a:solidFill>
                  <a:srgbClr val="292929"/>
                </a:solidFill>
              </a:rPr>
              <a:t> 데이터베이스 작업 처리 결과를 웹 서버에게 보낸다</a:t>
            </a:r>
            <a:r>
              <a:rPr kumimoji="1" lang="en-US" altLang="ko-KR" dirty="0">
                <a:solidFill>
                  <a:srgbClr val="292929"/>
                </a:solidFill>
              </a:rPr>
              <a:t>. </a:t>
            </a:r>
          </a:p>
          <a:p>
            <a:pPr fontAlgn="base">
              <a:spcBef>
                <a:spcPct val="7000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rgbClr val="292929"/>
                </a:solidFill>
              </a:rPr>
              <a:t>⑤ </a:t>
            </a:r>
            <a:r>
              <a:rPr kumimoji="1" lang="ko-KR" altLang="en-US" dirty="0">
                <a:solidFill>
                  <a:srgbClr val="292929"/>
                </a:solidFill>
              </a:rPr>
              <a:t>웹 서버는 이 결과를 다시 클라이언트 측 웹 브라우저에 응답하게 된다</a:t>
            </a:r>
            <a:r>
              <a:rPr kumimoji="1" lang="en-US" altLang="ko-KR" dirty="0">
                <a:solidFill>
                  <a:srgbClr val="292929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7390893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-44728"/>
            <a:ext cx="7345363" cy="633412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ko-KR" altLang="en-US" sz="2400" dirty="0"/>
              <a:t>웹 어플리케이션의 구성 요소 </a:t>
            </a:r>
          </a:p>
        </p:txBody>
      </p:sp>
      <p:sp>
        <p:nvSpPr>
          <p:cNvPr id="173060" name="Rectangle 4"/>
          <p:cNvSpPr>
            <a:spLocks noChangeArrowheads="1"/>
          </p:cNvSpPr>
          <p:nvPr/>
        </p:nvSpPr>
        <p:spPr bwMode="auto">
          <a:xfrm>
            <a:off x="1524000" y="1872734"/>
            <a:ext cx="9144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>
              <a:solidFill>
                <a:srgbClr val="292929"/>
              </a:solidFill>
            </a:endParaRPr>
          </a:p>
        </p:txBody>
      </p:sp>
      <p:sp>
        <p:nvSpPr>
          <p:cNvPr id="173091" name="Rectangle 35"/>
          <p:cNvSpPr>
            <a:spLocks noChangeArrowheads="1"/>
          </p:cNvSpPr>
          <p:nvPr/>
        </p:nvSpPr>
        <p:spPr bwMode="auto">
          <a:xfrm>
            <a:off x="1524000" y="3061772"/>
            <a:ext cx="9144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>
              <a:solidFill>
                <a:srgbClr val="292929"/>
              </a:solidFill>
            </a:endParaRPr>
          </a:p>
        </p:txBody>
      </p:sp>
      <p:sp>
        <p:nvSpPr>
          <p:cNvPr id="173101" name="Rectangle 45"/>
          <p:cNvSpPr>
            <a:spLocks noChangeArrowheads="1"/>
          </p:cNvSpPr>
          <p:nvPr/>
        </p:nvSpPr>
        <p:spPr bwMode="auto">
          <a:xfrm>
            <a:off x="1524001" y="342689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solidFill>
                <a:srgbClr val="292929"/>
              </a:solidFill>
            </a:endParaRPr>
          </a:p>
        </p:txBody>
      </p:sp>
      <p:sp>
        <p:nvSpPr>
          <p:cNvPr id="173105" name="Rectangle 49"/>
          <p:cNvSpPr>
            <a:spLocks noChangeArrowheads="1"/>
          </p:cNvSpPr>
          <p:nvPr/>
        </p:nvSpPr>
        <p:spPr bwMode="auto">
          <a:xfrm>
            <a:off x="1524000" y="2993509"/>
            <a:ext cx="9144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>
              <a:solidFill>
                <a:srgbClr val="292929"/>
              </a:solidFill>
            </a:endParaRPr>
          </a:p>
        </p:txBody>
      </p:sp>
      <p:sp>
        <p:nvSpPr>
          <p:cNvPr id="173115" name="Rectangle 59"/>
          <p:cNvSpPr>
            <a:spLocks noChangeArrowheads="1"/>
          </p:cNvSpPr>
          <p:nvPr/>
        </p:nvSpPr>
        <p:spPr bwMode="auto">
          <a:xfrm>
            <a:off x="1524001" y="3495159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solidFill>
                <a:srgbClr val="292929"/>
              </a:solidFill>
            </a:endParaRPr>
          </a:p>
        </p:txBody>
      </p:sp>
      <p:sp>
        <p:nvSpPr>
          <p:cNvPr id="173121" name="Rectangle 65"/>
          <p:cNvSpPr>
            <a:spLocks noChangeArrowheads="1"/>
          </p:cNvSpPr>
          <p:nvPr/>
        </p:nvSpPr>
        <p:spPr bwMode="auto">
          <a:xfrm>
            <a:off x="1524000" y="2993509"/>
            <a:ext cx="9144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>
              <a:solidFill>
                <a:srgbClr val="292929"/>
              </a:solidFill>
            </a:endParaRPr>
          </a:p>
        </p:txBody>
      </p:sp>
      <p:sp>
        <p:nvSpPr>
          <p:cNvPr id="173131" name="Rectangle 75"/>
          <p:cNvSpPr>
            <a:spLocks noChangeArrowheads="1"/>
          </p:cNvSpPr>
          <p:nvPr/>
        </p:nvSpPr>
        <p:spPr bwMode="auto">
          <a:xfrm>
            <a:off x="1524001" y="3495159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solidFill>
                <a:srgbClr val="292929"/>
              </a:solidFill>
            </a:endParaRPr>
          </a:p>
        </p:txBody>
      </p:sp>
      <p:sp>
        <p:nvSpPr>
          <p:cNvPr id="173135" name="Rectangle 79"/>
          <p:cNvSpPr>
            <a:spLocks noChangeArrowheads="1"/>
          </p:cNvSpPr>
          <p:nvPr/>
        </p:nvSpPr>
        <p:spPr bwMode="auto">
          <a:xfrm>
            <a:off x="1524000" y="1447284"/>
            <a:ext cx="91440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>
              <a:solidFill>
                <a:srgbClr val="292929"/>
              </a:solidFill>
            </a:endParaRPr>
          </a:p>
        </p:txBody>
      </p:sp>
      <p:graphicFrame>
        <p:nvGraphicFramePr>
          <p:cNvPr id="173211" name="Group 1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7750717"/>
              </p:ext>
            </p:extLst>
          </p:nvPr>
        </p:nvGraphicFramePr>
        <p:xfrm>
          <a:off x="286708" y="825024"/>
          <a:ext cx="11229555" cy="2560638"/>
        </p:xfrm>
        <a:graphic>
          <a:graphicData uri="http://schemas.openxmlformats.org/drawingml/2006/table">
            <a:tbl>
              <a:tblPr/>
              <a:tblGrid>
                <a:gridCol w="2246361"/>
                <a:gridCol w="8983194"/>
              </a:tblGrid>
              <a:tr h="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90000"/>
                        <a:buFont typeface="Wingdings 2" panose="05020102010507070707" pitchFamily="18" charset="2"/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0000"/>
                        <a:buFont typeface="Wingdings 2" panose="05020102010507070707" pitchFamily="18" charset="2"/>
                        <a:defRPr kumimoji="1" sz="16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구성 요소</a:t>
                      </a:r>
                      <a:endParaRPr kumimoji="1" lang="ko-KR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  <a:cs typeface="한컴바탕" pitchFamily="18" charset="2"/>
                      </a:endParaRPr>
                    </a:p>
                  </a:txBody>
                  <a:tcPr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90000"/>
                        <a:buFont typeface="Wingdings 2" panose="05020102010507070707" pitchFamily="18" charset="2"/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0000"/>
                        <a:buFont typeface="Wingdings 2" panose="05020102010507070707" pitchFamily="18" charset="2"/>
                        <a:defRPr kumimoji="1" sz="16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설명</a:t>
                      </a:r>
                      <a:endParaRPr kumimoji="1" lang="ko-KR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  <a:cs typeface="한컴바탕" pitchFamily="18" charset="2"/>
                      </a:endParaRPr>
                    </a:p>
                  </a:txBody>
                  <a:tcPr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2286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90000"/>
                        <a:buFont typeface="Wingdings 2" panose="05020102010507070707" pitchFamily="18" charset="2"/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0000"/>
                        <a:buFont typeface="Wingdings 2" panose="05020102010507070707" pitchFamily="18" charset="2"/>
                        <a:defRPr kumimoji="1" sz="16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웹 브라우저</a:t>
                      </a:r>
                      <a:endParaRPr kumimoji="1" lang="ko-KR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  <a:cs typeface="한컴바탕" pitchFamily="18" charset="2"/>
                      </a:endParaRPr>
                    </a:p>
                  </a:txBody>
                  <a:tcPr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90000"/>
                        <a:buFont typeface="Wingdings 2" panose="05020102010507070707" pitchFamily="18" charset="2"/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0000"/>
                        <a:buFont typeface="Wingdings 2" panose="05020102010507070707" pitchFamily="18" charset="2"/>
                        <a:defRPr kumimoji="1" sz="16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사용자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(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클라이언트 측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)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가 요청한 웹 서버의 결과를 화면에 출력해 볼 수 있도록 하는 어플리케이션이다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.</a:t>
                      </a:r>
                      <a:endParaRPr kumimoji="1" lang="en-US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  <a:cs typeface="한컴바탕" pitchFamily="18" charset="2"/>
                      </a:endParaRPr>
                    </a:p>
                  </a:txBody>
                  <a:tcPr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</a:tr>
              <a:tr h="7318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90000"/>
                        <a:buFont typeface="Wingdings 2" panose="05020102010507070707" pitchFamily="18" charset="2"/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0000"/>
                        <a:buFont typeface="Wingdings 2" panose="05020102010507070707" pitchFamily="18" charset="2"/>
                        <a:defRPr kumimoji="1" sz="16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웹 서버</a:t>
                      </a:r>
                      <a:endParaRPr kumimoji="1" lang="ko-KR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  <a:cs typeface="한컴바탕" pitchFamily="18" charset="2"/>
                      </a:endParaRPr>
                    </a:p>
                  </a:txBody>
                  <a:tcPr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90000"/>
                        <a:buFont typeface="Wingdings 2" panose="05020102010507070707" pitchFamily="18" charset="2"/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0000"/>
                        <a:buFont typeface="Wingdings 2" panose="05020102010507070707" pitchFamily="18" charset="2"/>
                        <a:defRPr kumimoji="1" sz="16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웹 브라우저의 요청을 받아 들여서 이에 알맞은 결과를 웹 브라우저에 응답해 주는 역할을 한다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. 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요청에 필요한 페이지의 </a:t>
                      </a:r>
                      <a:r>
                        <a:rPr kumimoji="1" lang="ko-KR" altLang="en-US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로직이나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 데이터베이스와의 연동을 위해서 어플리케이션 서버에 이들의 처리를 요청한다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. </a:t>
                      </a:r>
                      <a:endParaRPr kumimoji="1" lang="en-US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한컴바탕" pitchFamily="18" charset="2"/>
                        <a:ea typeface="돋움체" panose="020B0609000101010101" pitchFamily="49" charset="-127"/>
                        <a:cs typeface="한컴바탕" pitchFamily="18" charset="2"/>
                      </a:endParaRPr>
                    </a:p>
                    <a:p>
                      <a:pPr marL="0" marR="0" lvl="0" indent="0" algn="just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대표적인 웹 서버의 종류로는 아파치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(Apache)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와 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IIS(Internet Information Server)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를 들 수 있다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.</a:t>
                      </a:r>
                      <a:endParaRPr kumimoji="1" lang="en-US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</a:tr>
              <a:tr h="6080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90000"/>
                        <a:buFont typeface="Wingdings 2" panose="05020102010507070707" pitchFamily="18" charset="2"/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0000"/>
                        <a:buFont typeface="Wingdings 2" panose="05020102010507070707" pitchFamily="18" charset="2"/>
                        <a:defRPr kumimoji="1" sz="16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웹 어플리케이션 서버</a:t>
                      </a:r>
                      <a:r>
                        <a:rPr kumimoji="1" lang="en-US" altLang="ko-KR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(Web Application </a:t>
                      </a:r>
                      <a:r>
                        <a:rPr kumimoji="1" lang="en-US" altLang="ko-KR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Server:WAS</a:t>
                      </a:r>
                      <a:r>
                        <a:rPr kumimoji="1" lang="en-US" altLang="ko-KR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)</a:t>
                      </a:r>
                      <a:endParaRPr kumimoji="1" lang="en-US" altLang="ko-KR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  <a:cs typeface="한컴바탕" pitchFamily="18" charset="2"/>
                      </a:endParaRPr>
                    </a:p>
                  </a:txBody>
                  <a:tcPr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90000"/>
                        <a:buFont typeface="Wingdings 2" panose="05020102010507070707" pitchFamily="18" charset="2"/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0000"/>
                        <a:buFont typeface="Wingdings 2" panose="05020102010507070707" pitchFamily="18" charset="2"/>
                        <a:defRPr kumimoji="1" sz="16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요청한 페이지의 </a:t>
                      </a:r>
                      <a:r>
                        <a:rPr kumimoji="1" lang="ko-KR" altLang="en-US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로직이나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 데이터베이스와의 연동을 처리하는 부분이다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. 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대표적인 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WAS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로는 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BEA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사의 </a:t>
                      </a:r>
                      <a:r>
                        <a:rPr kumimoji="1" lang="ko-KR" altLang="en-US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웹로직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(WebLogic), IBM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의 </a:t>
                      </a:r>
                      <a:r>
                        <a:rPr kumimoji="1" lang="ko-KR" altLang="en-US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웹스파이어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(WebSphere), SUN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사의 </a:t>
                      </a:r>
                      <a:r>
                        <a:rPr kumimoji="1" lang="en-US" altLang="ko-KR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iPlanet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, Oracle 9iAS, 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국산으로는 제우스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(</a:t>
                      </a:r>
                      <a:r>
                        <a:rPr kumimoji="1" lang="en-US" altLang="ko-KR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jeus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) </a:t>
                      </a: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등이 있다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.</a:t>
                      </a:r>
                      <a:endParaRPr kumimoji="1" lang="en-US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  <a:cs typeface="한컴바탕" pitchFamily="18" charset="2"/>
                      </a:endParaRPr>
                    </a:p>
                  </a:txBody>
                  <a:tcPr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2286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90000"/>
                        <a:buFont typeface="Wingdings 2" panose="05020102010507070707" pitchFamily="18" charset="2"/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0000"/>
                        <a:buFont typeface="Wingdings 2" panose="05020102010507070707" pitchFamily="18" charset="2"/>
                        <a:defRPr kumimoji="1" sz="16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데이터베이스</a:t>
                      </a:r>
                      <a:endParaRPr kumimoji="1" lang="ko-KR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  <a:cs typeface="한컴바탕" pitchFamily="18" charset="2"/>
                      </a:endParaRPr>
                    </a:p>
                  </a:txBody>
                  <a:tcPr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90000"/>
                        <a:buFont typeface="Wingdings 2" panose="05020102010507070707" pitchFamily="18" charset="2"/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80000"/>
                        <a:buFont typeface="Wingdings 2" panose="05020102010507070707" pitchFamily="18" charset="2"/>
                        <a:defRPr kumimoji="1" sz="16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0000"/>
                        <a:buFont typeface="Wingdings 2" panose="05020102010507070707" pitchFamily="18" charset="2"/>
                        <a:defRPr kumimoji="1" sz="1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데이터를 정보를 저장하는 곳 예를 들어 회원의 정보나 게시판에 올린 글에 대한 정보 등을 저장한다</a:t>
                      </a:r>
                      <a:r>
                        <a:rPr kumimoji="1" lang="en-US" altLang="ko-KR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돋움체" panose="020B0609000101010101" pitchFamily="49" charset="-127"/>
                          <a:ea typeface="돋움체" panose="020B0609000101010101" pitchFamily="49" charset="-127"/>
                          <a:cs typeface="한컴바탕" pitchFamily="18" charset="2"/>
                        </a:rPr>
                        <a:t>.</a:t>
                      </a:r>
                      <a:endParaRPr kumimoji="1" lang="en-US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  <a:cs typeface="한컴바탕" pitchFamily="18" charset="2"/>
                      </a:endParaRPr>
                    </a:p>
                  </a:txBody>
                  <a:tcPr anchor="ctr" horzOverflow="overflow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sp>
        <p:nvSpPr>
          <p:cNvPr id="173199" name="Rectangle 143"/>
          <p:cNvSpPr>
            <a:spLocks noChangeArrowheads="1"/>
          </p:cNvSpPr>
          <p:nvPr/>
        </p:nvSpPr>
        <p:spPr bwMode="auto">
          <a:xfrm>
            <a:off x="1524001" y="503979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ko-KR">
              <a:solidFill>
                <a:srgbClr val="2929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3380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3EA0B-02CF-406D-A452-503A08F37CAE}" type="slidenum">
              <a:rPr lang="ko-KR" altLang="en-US">
                <a:solidFill>
                  <a:srgbClr val="FFFFFF"/>
                </a:solidFill>
              </a:rPr>
              <a:pPr/>
              <a:t>34</a:t>
            </a:fld>
            <a:endParaRPr lang="en-US" altLang="ko-KR">
              <a:solidFill>
                <a:srgbClr val="FFFFFF"/>
              </a:solidFill>
            </a:endParaRPr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260350"/>
            <a:ext cx="6478438" cy="334873"/>
          </a:xfrm>
        </p:spPr>
        <p:txBody>
          <a:bodyPr>
            <a:normAutofit fontScale="90000"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ko-KR" altLang="en-US" sz="2400" dirty="0"/>
              <a:t>웹 어플리케이션이란 무엇인가</a:t>
            </a:r>
            <a:r>
              <a:rPr lang="en-US" altLang="ko-KR" sz="2400" dirty="0"/>
              <a:t>?</a:t>
            </a:r>
          </a:p>
        </p:txBody>
      </p:sp>
      <p:pic>
        <p:nvPicPr>
          <p:cNvPr id="1536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063" y="260350"/>
            <a:ext cx="4563074" cy="42056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366" name="Text Box 6"/>
          <p:cNvSpPr txBox="1">
            <a:spLocks noChangeArrowheads="1"/>
          </p:cNvSpPr>
          <p:nvPr/>
        </p:nvSpPr>
        <p:spPr bwMode="auto">
          <a:xfrm>
            <a:off x="7065033" y="4628522"/>
            <a:ext cx="230063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600" dirty="0">
                <a:solidFill>
                  <a:srgbClr val="000000"/>
                </a:solidFill>
              </a:rPr>
              <a:t>[</a:t>
            </a:r>
            <a:r>
              <a:rPr kumimoji="1" lang="ko-KR" altLang="en-US" sz="1600" dirty="0">
                <a:solidFill>
                  <a:srgbClr val="000000"/>
                </a:solidFill>
              </a:rPr>
              <a:t>웹 </a:t>
            </a:r>
            <a:r>
              <a:rPr kumimoji="1" lang="ko-KR" altLang="en-US" sz="1600" dirty="0" smtClean="0">
                <a:solidFill>
                  <a:srgbClr val="000000"/>
                </a:solidFill>
              </a:rPr>
              <a:t>어플리케이션 </a:t>
            </a:r>
            <a:r>
              <a:rPr kumimoji="1" lang="ko-KR" altLang="en-US" sz="1600" dirty="0">
                <a:solidFill>
                  <a:srgbClr val="000000"/>
                </a:solidFill>
              </a:rPr>
              <a:t>화면</a:t>
            </a:r>
            <a:r>
              <a:rPr kumimoji="1" lang="en-US" altLang="ko-KR" sz="1600" dirty="0">
                <a:solidFill>
                  <a:srgbClr val="000000"/>
                </a:solidFill>
              </a:rPr>
              <a:t>]</a:t>
            </a:r>
          </a:p>
        </p:txBody>
      </p:sp>
      <p:sp>
        <p:nvSpPr>
          <p:cNvPr id="15367" name="Text Box 7"/>
          <p:cNvSpPr txBox="1">
            <a:spLocks noChangeArrowheads="1"/>
          </p:cNvSpPr>
          <p:nvPr/>
        </p:nvSpPr>
        <p:spPr bwMode="auto">
          <a:xfrm>
            <a:off x="289464" y="759426"/>
            <a:ext cx="6775569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1" lang="ko-KR" altLang="en-US" sz="2000" dirty="0">
                <a:solidFill>
                  <a:srgbClr val="000000"/>
                </a:solidFill>
              </a:rPr>
              <a:t> 웹을 기반으로 실행되는 어플리케이션</a:t>
            </a:r>
          </a:p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1" lang="ko-KR" altLang="en-US" sz="2000" dirty="0">
                <a:solidFill>
                  <a:srgbClr val="000000"/>
                </a:solidFill>
              </a:rPr>
              <a:t> 웹 브라우저를 사용해서 어플리케이션 실행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000" dirty="0">
                <a:solidFill>
                  <a:srgbClr val="000000"/>
                </a:solidFill>
              </a:rPr>
              <a:t> </a:t>
            </a:r>
          </a:p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1" lang="ko-KR" altLang="en-US" sz="2000" dirty="0">
                <a:solidFill>
                  <a:srgbClr val="000000"/>
                </a:solidFill>
              </a:rPr>
              <a:t> 즉</a:t>
            </a:r>
            <a:r>
              <a:rPr kumimoji="1" lang="en-US" altLang="ko-KR" sz="2000" dirty="0">
                <a:solidFill>
                  <a:srgbClr val="000000"/>
                </a:solidFill>
              </a:rPr>
              <a:t>, </a:t>
            </a:r>
            <a:r>
              <a:rPr kumimoji="1" lang="ko-KR" altLang="en-US" sz="2000" dirty="0">
                <a:solidFill>
                  <a:srgbClr val="000000"/>
                </a:solidFill>
              </a:rPr>
              <a:t>웹 어플리케이션은</a:t>
            </a:r>
          </a:p>
          <a:p>
            <a:pPr marL="800100" lvl="1" indent="-342900"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1" lang="ko-KR" altLang="en-US" sz="2000" dirty="0">
                <a:solidFill>
                  <a:srgbClr val="000000"/>
                </a:solidFill>
              </a:rPr>
              <a:t> 누구나</a:t>
            </a:r>
          </a:p>
          <a:p>
            <a:pPr marL="800100" lvl="1" indent="-342900"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1" lang="ko-KR" altLang="en-US" sz="2000" dirty="0">
                <a:solidFill>
                  <a:srgbClr val="000000"/>
                </a:solidFill>
              </a:rPr>
              <a:t> 운영체제</a:t>
            </a:r>
            <a:r>
              <a:rPr kumimoji="1" lang="en-US" altLang="ko-KR" sz="2000" dirty="0">
                <a:solidFill>
                  <a:srgbClr val="000000"/>
                </a:solidFill>
              </a:rPr>
              <a:t>(OS) </a:t>
            </a:r>
            <a:r>
              <a:rPr kumimoji="1" lang="ko-KR" altLang="en-US" sz="2000" dirty="0">
                <a:solidFill>
                  <a:srgbClr val="000000"/>
                </a:solidFill>
              </a:rPr>
              <a:t>또는 플랫폼에 상관없이</a:t>
            </a:r>
          </a:p>
          <a:p>
            <a:pPr marL="800100" lvl="1" indent="-342900"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1" lang="ko-KR" altLang="en-US" sz="2000" dirty="0">
                <a:solidFill>
                  <a:srgbClr val="000000"/>
                </a:solidFill>
              </a:rPr>
              <a:t> 웹 브라우저만 설치되어 있으면</a:t>
            </a:r>
          </a:p>
          <a:p>
            <a:pPr marL="800100" lvl="1" indent="-342900" fontAlgn="base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kumimoji="1" lang="ko-KR" altLang="en-US" sz="2000" dirty="0">
                <a:solidFill>
                  <a:srgbClr val="000000"/>
                </a:solidFill>
              </a:rPr>
              <a:t> 실행할 수 있는 프로그램이다</a:t>
            </a:r>
            <a:r>
              <a:rPr kumimoji="1" lang="en-US" altLang="ko-KR" sz="2000" dirty="0">
                <a:solidFill>
                  <a:srgbClr val="00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93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ko-KR" altLang="en-US" dirty="0"/>
              <a:t>웹 어플리케이션의 구성</a:t>
            </a:r>
          </a:p>
        </p:txBody>
      </p:sp>
      <p:pic>
        <p:nvPicPr>
          <p:cNvPr id="17413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289" y="1822450"/>
            <a:ext cx="1366837" cy="108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414" name="Text Box 6"/>
          <p:cNvSpPr txBox="1">
            <a:spLocks noChangeArrowheads="1"/>
          </p:cNvSpPr>
          <p:nvPr/>
        </p:nvSpPr>
        <p:spPr bwMode="auto">
          <a:xfrm>
            <a:off x="2032001" y="2947988"/>
            <a:ext cx="118427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600" b="1">
                <a:solidFill>
                  <a:srgbClr val="000000"/>
                </a:solidFill>
              </a:rPr>
              <a:t>웹브라우저</a:t>
            </a:r>
          </a:p>
        </p:txBody>
      </p:sp>
      <p:sp>
        <p:nvSpPr>
          <p:cNvPr id="17415" name="Rectangle 7"/>
          <p:cNvSpPr>
            <a:spLocks noChangeArrowheads="1"/>
          </p:cNvSpPr>
          <p:nvPr/>
        </p:nvSpPr>
        <p:spPr bwMode="auto">
          <a:xfrm>
            <a:off x="5087938" y="1890713"/>
            <a:ext cx="792162" cy="1008062"/>
          </a:xfrm>
          <a:prstGeom prst="rect">
            <a:avLst/>
          </a:prstGeom>
          <a:solidFill>
            <a:srgbClr val="DDDDDD"/>
          </a:solidFill>
          <a:ln w="9525">
            <a:solidFill>
              <a:srgbClr val="969696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600" b="1">
                <a:solidFill>
                  <a:srgbClr val="000000"/>
                </a:solidFill>
              </a:rPr>
              <a:t>웹 서버</a:t>
            </a:r>
          </a:p>
        </p:txBody>
      </p:sp>
      <p:sp>
        <p:nvSpPr>
          <p:cNvPr id="17416" name="Rectangle 8"/>
          <p:cNvSpPr>
            <a:spLocks noChangeArrowheads="1"/>
          </p:cNvSpPr>
          <p:nvPr/>
        </p:nvSpPr>
        <p:spPr bwMode="auto">
          <a:xfrm>
            <a:off x="6456363" y="1890713"/>
            <a:ext cx="1295400" cy="1008062"/>
          </a:xfrm>
          <a:prstGeom prst="rect">
            <a:avLst/>
          </a:prstGeom>
          <a:solidFill>
            <a:srgbClr val="DDDDDD"/>
          </a:solidFill>
          <a:ln w="9525">
            <a:solidFill>
              <a:srgbClr val="969696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600" b="1">
                <a:solidFill>
                  <a:srgbClr val="000000"/>
                </a:solidFill>
              </a:rPr>
              <a:t>어플리케이션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600" b="1">
                <a:solidFill>
                  <a:srgbClr val="000000"/>
                </a:solidFill>
              </a:rPr>
              <a:t>서버</a:t>
            </a:r>
          </a:p>
        </p:txBody>
      </p:sp>
      <p:sp>
        <p:nvSpPr>
          <p:cNvPr id="17417" name="AutoShape 9"/>
          <p:cNvSpPr>
            <a:spLocks noChangeArrowheads="1"/>
          </p:cNvSpPr>
          <p:nvPr/>
        </p:nvSpPr>
        <p:spPr bwMode="auto">
          <a:xfrm>
            <a:off x="8401051" y="1819275"/>
            <a:ext cx="1368425" cy="1081088"/>
          </a:xfrm>
          <a:prstGeom prst="can">
            <a:avLst>
              <a:gd name="adj" fmla="val 25000"/>
            </a:avLst>
          </a:prstGeom>
          <a:solidFill>
            <a:srgbClr val="DDDDDD"/>
          </a:solidFill>
          <a:ln w="9525">
            <a:solidFill>
              <a:srgbClr val="969696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600" b="1">
                <a:solidFill>
                  <a:srgbClr val="000000"/>
                </a:solidFill>
              </a:rPr>
              <a:t>데이터베이스</a:t>
            </a:r>
          </a:p>
        </p:txBody>
      </p:sp>
      <p:sp>
        <p:nvSpPr>
          <p:cNvPr id="17418" name="Line 10"/>
          <p:cNvSpPr>
            <a:spLocks noChangeShapeType="1"/>
          </p:cNvSpPr>
          <p:nvPr/>
        </p:nvSpPr>
        <p:spPr bwMode="auto">
          <a:xfrm>
            <a:off x="3287714" y="2035175"/>
            <a:ext cx="1800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7419" name="Line 11"/>
          <p:cNvSpPr>
            <a:spLocks noChangeShapeType="1"/>
          </p:cNvSpPr>
          <p:nvPr/>
        </p:nvSpPr>
        <p:spPr bwMode="auto">
          <a:xfrm flipH="1">
            <a:off x="3287714" y="2540000"/>
            <a:ext cx="1800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7420" name="Line 12"/>
          <p:cNvSpPr>
            <a:spLocks noChangeShapeType="1"/>
          </p:cNvSpPr>
          <p:nvPr/>
        </p:nvSpPr>
        <p:spPr bwMode="auto">
          <a:xfrm>
            <a:off x="5880101" y="2035175"/>
            <a:ext cx="5762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7421" name="Line 13"/>
          <p:cNvSpPr>
            <a:spLocks noChangeShapeType="1"/>
          </p:cNvSpPr>
          <p:nvPr/>
        </p:nvSpPr>
        <p:spPr bwMode="auto">
          <a:xfrm flipH="1">
            <a:off x="5880101" y="2540000"/>
            <a:ext cx="5762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7422" name="Line 14"/>
          <p:cNvSpPr>
            <a:spLocks noChangeShapeType="1"/>
          </p:cNvSpPr>
          <p:nvPr/>
        </p:nvSpPr>
        <p:spPr bwMode="auto">
          <a:xfrm>
            <a:off x="7753350" y="2251075"/>
            <a:ext cx="6477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7423" name="Text Box 15"/>
          <p:cNvSpPr txBox="1">
            <a:spLocks noChangeArrowheads="1"/>
          </p:cNvSpPr>
          <p:nvPr/>
        </p:nvSpPr>
        <p:spPr bwMode="auto">
          <a:xfrm>
            <a:off x="3287714" y="1557338"/>
            <a:ext cx="18002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200">
                <a:solidFill>
                  <a:srgbClr val="000000"/>
                </a:solidFill>
              </a:rPr>
              <a:t>웹브라우저가 웹서버에 필요한 정보를 요청함</a:t>
            </a:r>
          </a:p>
        </p:txBody>
      </p:sp>
      <p:sp>
        <p:nvSpPr>
          <p:cNvPr id="17424" name="Text Box 16"/>
          <p:cNvSpPr txBox="1">
            <a:spLocks noChangeArrowheads="1"/>
          </p:cNvSpPr>
          <p:nvPr/>
        </p:nvSpPr>
        <p:spPr bwMode="auto">
          <a:xfrm>
            <a:off x="3575050" y="2565400"/>
            <a:ext cx="145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200">
                <a:solidFill>
                  <a:srgbClr val="000000"/>
                </a:solidFill>
              </a:rPr>
              <a:t>웹서버는 결과를</a:t>
            </a:r>
          </a:p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200">
                <a:solidFill>
                  <a:srgbClr val="000000"/>
                </a:solidFill>
              </a:rPr>
              <a:t>웹브라우저에 보냄</a:t>
            </a:r>
            <a:endParaRPr kumimoji="1" lang="en-US" altLang="ko-KR" sz="1200">
              <a:solidFill>
                <a:srgbClr val="000000"/>
              </a:solidFill>
            </a:endParaRPr>
          </a:p>
        </p:txBody>
      </p:sp>
      <p:graphicFrame>
        <p:nvGraphicFramePr>
          <p:cNvPr id="17642" name="Group 234"/>
          <p:cNvGraphicFramePr>
            <a:graphicFrameLocks noGrp="1"/>
          </p:cNvGraphicFramePr>
          <p:nvPr/>
        </p:nvGraphicFramePr>
        <p:xfrm>
          <a:off x="1774826" y="3654425"/>
          <a:ext cx="8353425" cy="2377440"/>
        </p:xfrm>
        <a:graphic>
          <a:graphicData uri="http://schemas.openxmlformats.org/drawingml/2006/table">
            <a:tbl>
              <a:tblPr/>
              <a:tblGrid>
                <a:gridCol w="1657350"/>
                <a:gridCol w="5040313"/>
                <a:gridCol w="1655762"/>
              </a:tblGrid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구성요소</a:t>
                      </a:r>
                      <a:endParaRPr kumimoji="1" lang="ko-KR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역할</a:t>
                      </a:r>
                      <a:endParaRPr kumimoji="1" lang="ko-KR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종류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699FF"/>
                    </a:solidFill>
                  </a:tcPr>
                </a:tc>
              </a:tr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웹 브라우저</a:t>
                      </a:r>
                      <a:endParaRPr kumimoji="1" lang="ko-KR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사용자에게 화면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즉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유저 인터페이스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; UI)</a:t>
                      </a: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을 제공한다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kumimoji="1" lang="en-US" altLang="ko-KR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IE, Netscape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웹 서버</a:t>
                      </a:r>
                      <a:endParaRPr kumimoji="1" lang="ko-KR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웹 브라우저의 요청을 받아서 알맞은 결과를 웹 브라우저에 전송한다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만약 프로그램 처리가 필요하다면 어플리케이션 서버를 사용하거나 프로그램을 직접 호출하여 결과를 생성한다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kumimoji="1" lang="en-US" altLang="ko-KR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Apache, IIS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어플리케이션 서버</a:t>
                      </a:r>
                      <a:endParaRPr kumimoji="1" lang="ko-KR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게시판의 글 목록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로그인 처리와 같은 기능을 처리하고 그 결과를 웹 서버에 전달한다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kumimoji="1" lang="en-US" altLang="ko-KR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Tomcat, Resin, WebLogic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4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데이터베이스</a:t>
                      </a:r>
                      <a:endParaRPr kumimoji="1" lang="ko-KR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사이트의 정보를 저장한다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. </a:t>
                      </a: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예를 들어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회원정보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kumimoji="1" lang="ko-KR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게시판 글 데이터 등을 저장한다</a:t>
                      </a: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Times New Roman" panose="02020603050405020304" pitchFamily="18" charset="0"/>
                        </a:rPr>
                        <a:t>.</a:t>
                      </a:r>
                      <a:endParaRPr kumimoji="1" lang="en-US" altLang="ko-KR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Oracle,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Sql Server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565" name="Rectangle 157"/>
          <p:cNvSpPr>
            <a:spLocks noChangeArrowheads="1"/>
          </p:cNvSpPr>
          <p:nvPr/>
        </p:nvSpPr>
        <p:spPr bwMode="auto">
          <a:xfrm>
            <a:off x="1774825" y="1196975"/>
            <a:ext cx="8351838" cy="2160588"/>
          </a:xfrm>
          <a:prstGeom prst="rect">
            <a:avLst/>
          </a:prstGeom>
          <a:noFill/>
          <a:ln w="19050" cap="rnd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  <p:sp>
        <p:nvSpPr>
          <p:cNvPr id="17566" name="AutoShape 158"/>
          <p:cNvSpPr>
            <a:spLocks noChangeArrowheads="1"/>
          </p:cNvSpPr>
          <p:nvPr/>
        </p:nvSpPr>
        <p:spPr bwMode="auto">
          <a:xfrm>
            <a:off x="2135188" y="1027113"/>
            <a:ext cx="4608512" cy="381000"/>
          </a:xfrm>
          <a:prstGeom prst="roundRect">
            <a:avLst>
              <a:gd name="adj" fmla="val 33824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b="1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오늘날 전형적인 웹 어플리케이션의 구성도</a:t>
            </a:r>
          </a:p>
        </p:txBody>
      </p:sp>
    </p:spTree>
    <p:extLst>
      <p:ext uri="{BB962C8B-B14F-4D97-AF65-F5344CB8AC3E}">
        <p14:creationId xmlns:p14="http://schemas.microsoft.com/office/powerpoint/2010/main" val="264639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ko-KR" altLang="en-US" dirty="0"/>
              <a:t>웹 어플리케이션의 처리 순서</a:t>
            </a:r>
          </a:p>
        </p:txBody>
      </p:sp>
      <p:pic>
        <p:nvPicPr>
          <p:cNvPr id="23557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751" y="4344989"/>
            <a:ext cx="1368425" cy="1087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558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750" y="1452563"/>
            <a:ext cx="1366838" cy="108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559" name="AutoShape 7"/>
          <p:cNvSpPr>
            <a:spLocks noChangeArrowheads="1"/>
          </p:cNvSpPr>
          <p:nvPr/>
        </p:nvSpPr>
        <p:spPr bwMode="auto">
          <a:xfrm>
            <a:off x="6599239" y="2976563"/>
            <a:ext cx="936625" cy="792162"/>
          </a:xfrm>
          <a:prstGeom prst="roundRect">
            <a:avLst>
              <a:gd name="adj" fmla="val 16667"/>
            </a:avLst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b="1">
                <a:solidFill>
                  <a:srgbClr val="000000"/>
                </a:solidFill>
              </a:rPr>
              <a:t>웹 서버</a:t>
            </a:r>
          </a:p>
        </p:txBody>
      </p:sp>
      <p:cxnSp>
        <p:nvCxnSpPr>
          <p:cNvPr id="23560" name="AutoShape 8"/>
          <p:cNvCxnSpPr>
            <a:cxnSpLocks noChangeShapeType="1"/>
            <a:stCxn id="23558" idx="3"/>
            <a:endCxn id="23559" idx="0"/>
          </p:cNvCxnSpPr>
          <p:nvPr/>
        </p:nvCxnSpPr>
        <p:spPr bwMode="auto">
          <a:xfrm>
            <a:off x="3430588" y="1995489"/>
            <a:ext cx="3636962" cy="981075"/>
          </a:xfrm>
          <a:prstGeom prst="bentConnector2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561" name="AutoShape 9"/>
          <p:cNvCxnSpPr>
            <a:cxnSpLocks noChangeShapeType="1"/>
            <a:stCxn id="23559" idx="2"/>
            <a:endCxn id="23557" idx="3"/>
          </p:cNvCxnSpPr>
          <p:nvPr/>
        </p:nvCxnSpPr>
        <p:spPr bwMode="auto">
          <a:xfrm rot="5400000">
            <a:off x="4689476" y="2511426"/>
            <a:ext cx="1120775" cy="3635375"/>
          </a:xfrm>
          <a:prstGeom prst="bentConnector2">
            <a:avLst/>
          </a:prstGeom>
          <a:noFill/>
          <a:ln w="25400">
            <a:solidFill>
              <a:schemeClr val="tx1"/>
            </a:solidFill>
            <a:miter lim="800000"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562" name="Text Box 10"/>
          <p:cNvSpPr txBox="1">
            <a:spLocks noChangeArrowheads="1"/>
          </p:cNvSpPr>
          <p:nvPr/>
        </p:nvSpPr>
        <p:spPr bwMode="auto">
          <a:xfrm>
            <a:off x="3575050" y="2133601"/>
            <a:ext cx="1970088" cy="739775"/>
          </a:xfrm>
          <a:prstGeom prst="rect">
            <a:avLst/>
          </a:prstGeom>
          <a:solidFill>
            <a:srgbClr val="EAEAEA"/>
          </a:solidFill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>
                <a:solidFill>
                  <a:srgbClr val="000000"/>
                </a:solidFill>
              </a:rPr>
              <a:t>①</a:t>
            </a:r>
            <a:r>
              <a:rPr kumimoji="1" lang="en-US" altLang="ko-KR" sz="1400">
                <a:solidFill>
                  <a:srgbClr val="000000"/>
                </a:solidFill>
              </a:rPr>
              <a:t> </a:t>
            </a:r>
            <a:r>
              <a:rPr kumimoji="1" lang="ko-KR" altLang="en-US" sz="1400">
                <a:solidFill>
                  <a:srgbClr val="000000"/>
                </a:solidFill>
              </a:rPr>
              <a:t>웹 브라우저는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웹 서버에 어떤 기능을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원하는 지 요청한다</a:t>
            </a:r>
            <a:r>
              <a:rPr kumimoji="1" lang="en-US" altLang="ko-KR" sz="140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23563" name="Text Box 11"/>
          <p:cNvSpPr txBox="1">
            <a:spLocks noChangeArrowheads="1"/>
          </p:cNvSpPr>
          <p:nvPr/>
        </p:nvSpPr>
        <p:spPr bwMode="auto">
          <a:xfrm>
            <a:off x="7464425" y="4076701"/>
            <a:ext cx="2952750" cy="1165225"/>
          </a:xfrm>
          <a:prstGeom prst="rect">
            <a:avLst/>
          </a:prstGeom>
          <a:solidFill>
            <a:srgbClr val="EAEAEA"/>
          </a:solidFill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>
                <a:solidFill>
                  <a:srgbClr val="000000"/>
                </a:solidFill>
              </a:rPr>
              <a:t>② </a:t>
            </a:r>
            <a:r>
              <a:rPr kumimoji="1" lang="ko-KR" altLang="en-US" sz="1400" b="1">
                <a:solidFill>
                  <a:srgbClr val="000000"/>
                </a:solidFill>
              </a:rPr>
              <a:t>웹 서버는 웹 어플리케이션을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    실행하여 웹 브라우저가 요청한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    기능을 수행한후</a:t>
            </a:r>
            <a:r>
              <a:rPr kumimoji="1" lang="en-US" altLang="ko-KR" sz="1400" b="1">
                <a:solidFill>
                  <a:srgbClr val="000000"/>
                </a:solidFill>
              </a:rPr>
              <a:t>, </a:t>
            </a:r>
            <a:r>
              <a:rPr kumimoji="1" lang="ko-KR" altLang="en-US" sz="1400" b="1">
                <a:solidFill>
                  <a:srgbClr val="000000"/>
                </a:solidFill>
              </a:rPr>
              <a:t>결과를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    웹 브라우저에 응답한다</a:t>
            </a:r>
            <a:r>
              <a:rPr kumimoji="1" lang="en-US" altLang="ko-KR" sz="1400" b="1">
                <a:solidFill>
                  <a:srgbClr val="000000"/>
                </a:solidFill>
              </a:rPr>
              <a:t>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23564" name="Text Box 12"/>
          <p:cNvSpPr txBox="1">
            <a:spLocks noChangeArrowheads="1"/>
          </p:cNvSpPr>
          <p:nvPr/>
        </p:nvSpPr>
        <p:spPr bwMode="auto">
          <a:xfrm>
            <a:off x="3503614" y="5075239"/>
            <a:ext cx="1970087" cy="739775"/>
          </a:xfrm>
          <a:prstGeom prst="rect">
            <a:avLst/>
          </a:prstGeom>
          <a:solidFill>
            <a:srgbClr val="EAEAEA"/>
          </a:solidFill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>
                <a:solidFill>
                  <a:srgbClr val="000000"/>
                </a:solidFill>
              </a:rPr>
              <a:t>③</a:t>
            </a:r>
            <a:r>
              <a:rPr kumimoji="1" lang="en-US" altLang="ko-KR" sz="1400">
                <a:solidFill>
                  <a:srgbClr val="000000"/>
                </a:solidFill>
              </a:rPr>
              <a:t> </a:t>
            </a:r>
            <a:r>
              <a:rPr kumimoji="1" lang="ko-KR" altLang="en-US" sz="1400">
                <a:solidFill>
                  <a:srgbClr val="000000"/>
                </a:solidFill>
              </a:rPr>
              <a:t>웹 브라우저는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웹 서버로부터의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>
                <a:solidFill>
                  <a:srgbClr val="000000"/>
                </a:solidFill>
              </a:rPr>
              <a:t>응답 결과를 출력한다</a:t>
            </a:r>
            <a:r>
              <a:rPr kumimoji="1" lang="en-US" altLang="ko-KR" sz="140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23565" name="Rectangle 13"/>
          <p:cNvSpPr>
            <a:spLocks noChangeArrowheads="1"/>
          </p:cNvSpPr>
          <p:nvPr/>
        </p:nvSpPr>
        <p:spPr bwMode="auto">
          <a:xfrm>
            <a:off x="8328026" y="3049588"/>
            <a:ext cx="1871663" cy="6477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b="1">
                <a:solidFill>
                  <a:srgbClr val="000000"/>
                </a:solidFill>
              </a:rPr>
              <a:t>웹 어플리케이션</a:t>
            </a:r>
          </a:p>
        </p:txBody>
      </p:sp>
      <p:cxnSp>
        <p:nvCxnSpPr>
          <p:cNvPr id="23566" name="AutoShape 14"/>
          <p:cNvCxnSpPr>
            <a:cxnSpLocks noChangeShapeType="1"/>
            <a:stCxn id="23559" idx="3"/>
            <a:endCxn id="23565" idx="1"/>
          </p:cNvCxnSpPr>
          <p:nvPr/>
        </p:nvCxnSpPr>
        <p:spPr bwMode="auto">
          <a:xfrm>
            <a:off x="7535863" y="3373438"/>
            <a:ext cx="792162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567" name="Oval 15"/>
          <p:cNvSpPr>
            <a:spLocks noChangeArrowheads="1"/>
          </p:cNvSpPr>
          <p:nvPr/>
        </p:nvSpPr>
        <p:spPr bwMode="auto">
          <a:xfrm>
            <a:off x="6816725" y="2257425"/>
            <a:ext cx="503238" cy="43180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요청</a:t>
            </a:r>
          </a:p>
        </p:txBody>
      </p:sp>
      <p:sp>
        <p:nvSpPr>
          <p:cNvPr id="23568" name="Oval 16"/>
          <p:cNvSpPr>
            <a:spLocks noChangeArrowheads="1"/>
          </p:cNvSpPr>
          <p:nvPr/>
        </p:nvSpPr>
        <p:spPr bwMode="auto">
          <a:xfrm>
            <a:off x="6816725" y="4057650"/>
            <a:ext cx="503238" cy="43180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응답</a:t>
            </a:r>
          </a:p>
        </p:txBody>
      </p:sp>
      <p:sp>
        <p:nvSpPr>
          <p:cNvPr id="23569" name="Oval 17"/>
          <p:cNvSpPr>
            <a:spLocks noChangeArrowheads="1"/>
          </p:cNvSpPr>
          <p:nvPr/>
        </p:nvSpPr>
        <p:spPr bwMode="auto">
          <a:xfrm>
            <a:off x="7680325" y="3121025"/>
            <a:ext cx="503238" cy="43180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>
                <a:solidFill>
                  <a:srgbClr val="000000"/>
                </a:solidFill>
              </a:rPr>
              <a:t>처리</a:t>
            </a:r>
          </a:p>
        </p:txBody>
      </p:sp>
      <p:sp>
        <p:nvSpPr>
          <p:cNvPr id="23570" name="Line 18"/>
          <p:cNvSpPr>
            <a:spLocks noChangeShapeType="1"/>
          </p:cNvSpPr>
          <p:nvPr/>
        </p:nvSpPr>
        <p:spPr bwMode="auto">
          <a:xfrm>
            <a:off x="5951538" y="981075"/>
            <a:ext cx="0" cy="511175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sz="2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505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제목 2"/>
          <p:cNvSpPr>
            <a:spLocks noGrp="1"/>
          </p:cNvSpPr>
          <p:nvPr>
            <p:ph type="title"/>
          </p:nvPr>
        </p:nvSpPr>
        <p:spPr>
          <a:xfrm>
            <a:off x="2136775" y="228600"/>
            <a:ext cx="8153400" cy="679450"/>
          </a:xfrm>
        </p:spPr>
        <p:txBody>
          <a:bodyPr/>
          <a:lstStyle/>
          <a:p>
            <a:r>
              <a:rPr lang="ko-KR" altLang="en-US" smtClean="0"/>
              <a:t>웹 사이트 구축</a:t>
            </a:r>
          </a:p>
        </p:txBody>
      </p:sp>
      <p:sp>
        <p:nvSpPr>
          <p:cNvPr id="344067" name="내용 개체 틀 5"/>
          <p:cNvSpPr>
            <a:spLocks noGrp="1"/>
          </p:cNvSpPr>
          <p:nvPr>
            <p:ph sz="quarter" idx="1"/>
          </p:nvPr>
        </p:nvSpPr>
        <p:spPr>
          <a:xfrm>
            <a:off x="2136775" y="1341438"/>
            <a:ext cx="8153400" cy="5040312"/>
          </a:xfrm>
        </p:spPr>
        <p:txBody>
          <a:bodyPr/>
          <a:lstStyle/>
          <a:p>
            <a:r>
              <a:rPr lang="ko-KR" altLang="en-US" smtClean="0"/>
              <a:t>웹 사이트 구축</a:t>
            </a:r>
            <a:endParaRPr lang="en-US" altLang="ko-KR" smtClean="0"/>
          </a:p>
          <a:p>
            <a:pPr lvl="1"/>
            <a:r>
              <a:rPr lang="ko-KR" altLang="en-US" smtClean="0"/>
              <a:t>웹 서버로 사용할 컴퓨터에 웹 서버 소프트웨어 설치</a:t>
            </a:r>
            <a:endParaRPr lang="en-US" altLang="ko-KR" smtClean="0"/>
          </a:p>
          <a:p>
            <a:pPr lvl="1"/>
            <a:r>
              <a:rPr lang="ko-KR" altLang="en-US" smtClean="0"/>
              <a:t>웹 페이지</a:t>
            </a:r>
            <a:r>
              <a:rPr lang="en-US" altLang="ko-KR" smtClean="0"/>
              <a:t>, </a:t>
            </a:r>
            <a:r>
              <a:rPr lang="ko-KR" altLang="en-US" smtClean="0"/>
              <a:t>동영상</a:t>
            </a:r>
            <a:r>
              <a:rPr lang="en-US" altLang="ko-KR" smtClean="0"/>
              <a:t>, </a:t>
            </a:r>
            <a:r>
              <a:rPr lang="ko-KR" altLang="en-US" smtClean="0"/>
              <a:t>이미지 저장</a:t>
            </a:r>
            <a:r>
              <a:rPr lang="en-US" altLang="ko-KR" smtClean="0"/>
              <a:t>, </a:t>
            </a:r>
            <a:r>
              <a:rPr lang="ko-KR" altLang="en-US" smtClean="0"/>
              <a:t>데이터베이스 설치</a:t>
            </a:r>
            <a:endParaRPr lang="en-US" altLang="ko-KR" smtClean="0"/>
          </a:p>
          <a:p>
            <a:pPr lvl="1"/>
            <a:r>
              <a:rPr lang="ko-KR" altLang="en-US" smtClean="0"/>
              <a:t>웹 서버 응용프로그램 개발 및 설치</a:t>
            </a:r>
            <a:endParaRPr lang="en-US" altLang="ko-KR" smtClean="0"/>
          </a:p>
        </p:txBody>
      </p:sp>
      <p:grpSp>
        <p:nvGrpSpPr>
          <p:cNvPr id="344068" name="그룹 37"/>
          <p:cNvGrpSpPr>
            <a:grpSpLocks/>
          </p:cNvGrpSpPr>
          <p:nvPr/>
        </p:nvGrpSpPr>
        <p:grpSpPr bwMode="auto">
          <a:xfrm>
            <a:off x="2640013" y="3027364"/>
            <a:ext cx="6985000" cy="3801145"/>
            <a:chOff x="755576" y="1844824"/>
            <a:chExt cx="7704857" cy="4018122"/>
          </a:xfrm>
        </p:grpSpPr>
        <p:sp>
          <p:nvSpPr>
            <p:cNvPr id="39" name="모서리가 둥근 직사각형 38"/>
            <p:cNvSpPr/>
            <p:nvPr/>
          </p:nvSpPr>
          <p:spPr>
            <a:xfrm>
              <a:off x="3851528" y="1844824"/>
              <a:ext cx="4608905" cy="3705284"/>
            </a:xfrm>
            <a:prstGeom prst="roundRect">
              <a:avLst>
                <a:gd name="adj" fmla="val 1547"/>
              </a:avLst>
            </a:prstGeom>
            <a:solidFill>
              <a:srgbClr val="F5FAF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모서리가 둥근 직사각형 41"/>
            <p:cNvSpPr/>
            <p:nvPr/>
          </p:nvSpPr>
          <p:spPr>
            <a:xfrm>
              <a:off x="4068665" y="3002725"/>
              <a:ext cx="935089" cy="1295507"/>
            </a:xfrm>
            <a:prstGeom prst="roundRect">
              <a:avLst/>
            </a:prstGeom>
            <a:solidFill>
              <a:srgbClr val="FFD653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anchor="ctr"/>
            <a:lstStyle/>
            <a:p>
              <a:pPr algn="ctr">
                <a:defRPr/>
              </a:pPr>
              <a:r>
                <a:rPr lang="ko-KR" altLang="en-US" sz="1200" dirty="0">
                  <a:solidFill>
                    <a:prstClr val="black"/>
                  </a:solidFill>
                </a:rPr>
                <a:t>웹 서버</a:t>
              </a:r>
              <a:endParaRPr lang="en-US" altLang="ko-KR" sz="1200" dirty="0">
                <a:solidFill>
                  <a:prstClr val="black"/>
                </a:solidFill>
              </a:endParaRPr>
            </a:p>
            <a:p>
              <a:pPr algn="ctr">
                <a:defRPr/>
              </a:pPr>
              <a:r>
                <a:rPr lang="ko-KR" altLang="en-US" sz="1200" dirty="0">
                  <a:solidFill>
                    <a:prstClr val="black"/>
                  </a:solidFill>
                </a:rPr>
                <a:t>소프트웨어</a:t>
              </a:r>
              <a:r>
                <a:rPr lang="en-US" altLang="ko-KR" sz="1200" dirty="0">
                  <a:solidFill>
                    <a:prstClr val="black"/>
                  </a:solidFill>
                </a:rPr>
                <a:t>(</a:t>
              </a:r>
              <a:r>
                <a:rPr lang="en-US" altLang="ko-KR" sz="1200" dirty="0" err="1">
                  <a:solidFill>
                    <a:prstClr val="black"/>
                  </a:solidFill>
                </a:rPr>
                <a:t>HTTPd</a:t>
              </a:r>
              <a:r>
                <a:rPr lang="en-US" altLang="ko-KR" sz="1200" dirty="0">
                  <a:solidFill>
                    <a:prstClr val="black"/>
                  </a:solidFill>
                </a:rPr>
                <a:t>)</a:t>
              </a:r>
              <a:endParaRPr lang="ko-KR" altLang="en-US" sz="1200" dirty="0">
                <a:solidFill>
                  <a:prstClr val="black"/>
                </a:solidFill>
              </a:endParaRPr>
            </a:p>
          </p:txBody>
        </p:sp>
        <p:sp>
          <p:nvSpPr>
            <p:cNvPr id="43" name="타원 42"/>
            <p:cNvSpPr/>
            <p:nvPr/>
          </p:nvSpPr>
          <p:spPr>
            <a:xfrm>
              <a:off x="5579867" y="2850016"/>
              <a:ext cx="880806" cy="50343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anchor="ctr"/>
            <a:lstStyle/>
            <a:p>
              <a:pPr algn="ctr">
                <a:defRPr/>
              </a:pPr>
              <a:r>
                <a:rPr lang="ko-KR" altLang="en-US" sz="1000" dirty="0">
                  <a:solidFill>
                    <a:prstClr val="black"/>
                  </a:solidFill>
                </a:rPr>
                <a:t>검색</a:t>
              </a:r>
            </a:p>
          </p:txBody>
        </p:sp>
        <p:sp>
          <p:nvSpPr>
            <p:cNvPr id="44" name="AutoShape 52"/>
            <p:cNvSpPr>
              <a:spLocks noChangeArrowheads="1"/>
            </p:cNvSpPr>
            <p:nvPr/>
          </p:nvSpPr>
          <p:spPr bwMode="auto">
            <a:xfrm>
              <a:off x="7141851" y="4358644"/>
              <a:ext cx="936841" cy="735016"/>
            </a:xfrm>
            <a:prstGeom prst="flowChartMultidocument">
              <a:avLst/>
            </a:prstGeom>
            <a:noFill/>
            <a:ln w="9525">
              <a:solidFill>
                <a:schemeClr val="accent4">
                  <a:lumMod val="75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100" dirty="0">
                  <a:solidFill>
                    <a:prstClr val="black"/>
                  </a:solidFill>
                </a:rPr>
                <a:t>HTML </a:t>
              </a:r>
              <a:r>
                <a:rPr lang="ko-KR" altLang="en-US" sz="1100" dirty="0">
                  <a:solidFill>
                    <a:prstClr val="black"/>
                  </a:solidFill>
                </a:rPr>
                <a:t>문서</a:t>
              </a:r>
              <a:r>
                <a:rPr lang="en-US" altLang="ko-KR" sz="1100" dirty="0">
                  <a:solidFill>
                    <a:prstClr val="black"/>
                  </a:solidFill>
                </a:rPr>
                <a:t>, </a:t>
              </a:r>
            </a:p>
            <a:p>
              <a:pPr algn="ctr">
                <a:defRPr/>
              </a:pPr>
              <a:r>
                <a:rPr lang="ko-KR" altLang="en-US" sz="1100" dirty="0">
                  <a:solidFill>
                    <a:prstClr val="black"/>
                  </a:solidFill>
                </a:rPr>
                <a:t>이미지</a:t>
              </a:r>
              <a:r>
                <a:rPr lang="en-US" altLang="ko-KR" sz="1100" dirty="0">
                  <a:solidFill>
                    <a:prstClr val="black"/>
                  </a:solidFill>
                </a:rPr>
                <a:t>,</a:t>
              </a:r>
            </a:p>
            <a:p>
              <a:pPr algn="ctr">
                <a:defRPr/>
              </a:pPr>
              <a:r>
                <a:rPr lang="ko-KR" altLang="en-US" sz="1100" dirty="0">
                  <a:solidFill>
                    <a:prstClr val="black"/>
                  </a:solidFill>
                </a:rPr>
                <a:t>동영상 등</a:t>
              </a:r>
            </a:p>
          </p:txBody>
        </p:sp>
        <p:sp>
          <p:nvSpPr>
            <p:cNvPr id="46" name="순서도: 자기 디스크 45"/>
            <p:cNvSpPr/>
            <p:nvPr/>
          </p:nvSpPr>
          <p:spPr>
            <a:xfrm>
              <a:off x="7141851" y="3101734"/>
              <a:ext cx="1097943" cy="971631"/>
            </a:xfrm>
            <a:prstGeom prst="flowChartMagneticDisk">
              <a:avLst/>
            </a:prstGeom>
            <a:solidFill>
              <a:srgbClr val="53D2FF"/>
            </a:solidFill>
            <a:ln w="127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1200" dirty="0">
                  <a:solidFill>
                    <a:prstClr val="white"/>
                  </a:solidFill>
                </a:rPr>
                <a:t>DATABASE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49" name="타원 48"/>
            <p:cNvSpPr/>
            <p:nvPr/>
          </p:nvSpPr>
          <p:spPr>
            <a:xfrm>
              <a:off x="5579867" y="3462529"/>
              <a:ext cx="880806" cy="50343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anchor="ctr"/>
            <a:lstStyle/>
            <a:p>
              <a:pPr algn="ctr">
                <a:defRPr/>
              </a:pPr>
              <a:r>
                <a:rPr lang="ko-KR" altLang="en-US" sz="1000" dirty="0">
                  <a:solidFill>
                    <a:prstClr val="black"/>
                  </a:solidFill>
                </a:rPr>
                <a:t>회원관리</a:t>
              </a:r>
            </a:p>
          </p:txBody>
        </p:sp>
        <p:sp>
          <p:nvSpPr>
            <p:cNvPr id="51" name="타원 50"/>
            <p:cNvSpPr/>
            <p:nvPr/>
          </p:nvSpPr>
          <p:spPr>
            <a:xfrm>
              <a:off x="5579867" y="4110283"/>
              <a:ext cx="880806" cy="50343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anchor="ctr"/>
            <a:lstStyle/>
            <a:p>
              <a:pPr algn="ctr">
                <a:defRPr/>
              </a:pPr>
              <a:r>
                <a:rPr lang="ko-KR" altLang="en-US" sz="1000" dirty="0">
                  <a:solidFill>
                    <a:prstClr val="black"/>
                  </a:solidFill>
                </a:rPr>
                <a:t>주문</a:t>
              </a:r>
            </a:p>
          </p:txBody>
        </p:sp>
        <p:sp>
          <p:nvSpPr>
            <p:cNvPr id="52" name="타원 51"/>
            <p:cNvSpPr/>
            <p:nvPr/>
          </p:nvSpPr>
          <p:spPr>
            <a:xfrm>
              <a:off x="5579867" y="4758036"/>
              <a:ext cx="880806" cy="50343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anchor="ctr"/>
            <a:lstStyle/>
            <a:p>
              <a:pPr algn="ctr">
                <a:defRPr/>
              </a:pPr>
              <a:r>
                <a:rPr lang="ko-KR" altLang="en-US" sz="1000" dirty="0">
                  <a:solidFill>
                    <a:prstClr val="black"/>
                  </a:solidFill>
                </a:rPr>
                <a:t>지도</a:t>
              </a:r>
            </a:p>
          </p:txBody>
        </p:sp>
        <p:sp>
          <p:nvSpPr>
            <p:cNvPr id="344077" name="직사각형 57"/>
            <p:cNvSpPr>
              <a:spLocks noChangeArrowheads="1"/>
            </p:cNvSpPr>
            <p:nvPr/>
          </p:nvSpPr>
          <p:spPr bwMode="auto">
            <a:xfrm>
              <a:off x="5004050" y="1913638"/>
              <a:ext cx="1920492" cy="292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ko-KR" altLang="en-US" sz="1200" b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웹 서버 응용프로그램</a:t>
              </a:r>
            </a:p>
          </p:txBody>
        </p:sp>
        <p:cxnSp>
          <p:nvCxnSpPr>
            <p:cNvPr id="59" name="직선 화살표 연결선 58"/>
            <p:cNvCxnSpPr>
              <a:stCxn id="42" idx="3"/>
              <a:endCxn id="43" idx="2"/>
            </p:cNvCxnSpPr>
            <p:nvPr/>
          </p:nvCxnSpPr>
          <p:spPr>
            <a:xfrm flipV="1">
              <a:off x="5003754" y="3101734"/>
              <a:ext cx="576113" cy="548745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화살표 연결선 59"/>
            <p:cNvCxnSpPr>
              <a:stCxn id="42" idx="3"/>
              <a:endCxn id="49" idx="2"/>
            </p:cNvCxnSpPr>
            <p:nvPr/>
          </p:nvCxnSpPr>
          <p:spPr>
            <a:xfrm>
              <a:off x="5003754" y="3650479"/>
              <a:ext cx="576113" cy="63768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화살표 연결선 60"/>
            <p:cNvCxnSpPr>
              <a:stCxn id="42" idx="3"/>
              <a:endCxn id="51" idx="2"/>
            </p:cNvCxnSpPr>
            <p:nvPr/>
          </p:nvCxnSpPr>
          <p:spPr>
            <a:xfrm>
              <a:off x="5003754" y="3650479"/>
              <a:ext cx="576113" cy="711522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화살표 연결선 61"/>
            <p:cNvCxnSpPr>
              <a:stCxn id="42" idx="3"/>
              <a:endCxn id="52" idx="2"/>
            </p:cNvCxnSpPr>
            <p:nvPr/>
          </p:nvCxnSpPr>
          <p:spPr>
            <a:xfrm>
              <a:off x="5003754" y="3650479"/>
              <a:ext cx="576113" cy="1359275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화살표 연결선 62"/>
            <p:cNvCxnSpPr>
              <a:endCxn id="46" idx="2"/>
            </p:cNvCxnSpPr>
            <p:nvPr/>
          </p:nvCxnSpPr>
          <p:spPr>
            <a:xfrm>
              <a:off x="6460672" y="3101734"/>
              <a:ext cx="681179" cy="48665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화살표 연결선 64"/>
            <p:cNvCxnSpPr>
              <a:stCxn id="51" idx="6"/>
              <a:endCxn id="44" idx="1"/>
            </p:cNvCxnSpPr>
            <p:nvPr/>
          </p:nvCxnSpPr>
          <p:spPr>
            <a:xfrm>
              <a:off x="6460672" y="4362000"/>
              <a:ext cx="681179" cy="36415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화살표 연결선 65"/>
            <p:cNvCxnSpPr>
              <a:stCxn id="52" idx="6"/>
              <a:endCxn id="46" idx="2"/>
            </p:cNvCxnSpPr>
            <p:nvPr/>
          </p:nvCxnSpPr>
          <p:spPr>
            <a:xfrm flipV="1">
              <a:off x="6460672" y="3588388"/>
              <a:ext cx="681179" cy="1421366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화살표 연결선 67"/>
            <p:cNvCxnSpPr>
              <a:stCxn id="49" idx="6"/>
              <a:endCxn id="44" idx="1"/>
            </p:cNvCxnSpPr>
            <p:nvPr/>
          </p:nvCxnSpPr>
          <p:spPr>
            <a:xfrm>
              <a:off x="6460672" y="3714247"/>
              <a:ext cx="681179" cy="101190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/>
            <p:cNvCxnSpPr>
              <a:stCxn id="49" idx="6"/>
              <a:endCxn id="46" idx="2"/>
            </p:cNvCxnSpPr>
            <p:nvPr/>
          </p:nvCxnSpPr>
          <p:spPr>
            <a:xfrm flipV="1">
              <a:off x="6460672" y="3588388"/>
              <a:ext cx="681179" cy="12585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4087" name="Picture 2" descr="http://files.idg.co.kr/itworld/image/2014/08/surface-pro-3-stock-100268912-primary_idge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55576" y="3183093"/>
              <a:ext cx="1734353" cy="14352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모서리가 둥근 직사각형 70"/>
            <p:cNvSpPr/>
            <p:nvPr/>
          </p:nvSpPr>
          <p:spPr>
            <a:xfrm>
              <a:off x="1993606" y="3182283"/>
              <a:ext cx="922832" cy="827313"/>
            </a:xfrm>
            <a:prstGeom prst="roundRect">
              <a:avLst/>
            </a:prstGeom>
            <a:solidFill>
              <a:srgbClr val="FFD653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anchor="ctr"/>
            <a:lstStyle/>
            <a:p>
              <a:pPr algn="ctr">
                <a:defRPr/>
              </a:pPr>
              <a:r>
                <a:rPr lang="ko-KR" altLang="en-US" sz="1200" dirty="0">
                  <a:solidFill>
                    <a:prstClr val="black"/>
                  </a:solidFill>
                </a:rPr>
                <a:t>웹 </a:t>
              </a:r>
              <a:endParaRPr lang="en-US" altLang="ko-KR" sz="1200" dirty="0">
                <a:solidFill>
                  <a:prstClr val="black"/>
                </a:solidFill>
              </a:endParaRPr>
            </a:p>
            <a:p>
              <a:pPr algn="ctr">
                <a:defRPr/>
              </a:pPr>
              <a:r>
                <a:rPr lang="ko-KR" altLang="en-US" sz="1200" dirty="0">
                  <a:solidFill>
                    <a:prstClr val="black"/>
                  </a:solidFill>
                </a:rPr>
                <a:t>브라우저</a:t>
              </a:r>
            </a:p>
          </p:txBody>
        </p:sp>
        <p:cxnSp>
          <p:nvCxnSpPr>
            <p:cNvPr id="72" name="직선 화살표 연결선 71"/>
            <p:cNvCxnSpPr>
              <a:stCxn id="71" idx="3"/>
            </p:cNvCxnSpPr>
            <p:nvPr/>
          </p:nvCxnSpPr>
          <p:spPr>
            <a:xfrm flipV="1">
              <a:off x="2916438" y="3398761"/>
              <a:ext cx="1152226" cy="198018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화살표 연결선 72"/>
            <p:cNvCxnSpPr>
              <a:stCxn id="71" idx="3"/>
            </p:cNvCxnSpPr>
            <p:nvPr/>
          </p:nvCxnSpPr>
          <p:spPr>
            <a:xfrm>
              <a:off x="2916438" y="3596779"/>
              <a:ext cx="1152226" cy="211443"/>
            </a:xfrm>
            <a:prstGeom prst="straightConnector1">
              <a:avLst/>
            </a:prstGeom>
            <a:ln w="3810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4091" name="직사각형 73"/>
            <p:cNvSpPr>
              <a:spLocks noChangeArrowheads="1"/>
            </p:cNvSpPr>
            <p:nvPr/>
          </p:nvSpPr>
          <p:spPr bwMode="auto">
            <a:xfrm>
              <a:off x="2992907" y="3237795"/>
              <a:ext cx="655157" cy="2928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ko-KR" altLang="en-US" sz="1200" b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요청</a:t>
              </a:r>
            </a:p>
          </p:txBody>
        </p:sp>
        <p:sp>
          <p:nvSpPr>
            <p:cNvPr id="344092" name="직사각형 74"/>
            <p:cNvSpPr>
              <a:spLocks noChangeArrowheads="1"/>
            </p:cNvSpPr>
            <p:nvPr/>
          </p:nvSpPr>
          <p:spPr bwMode="auto">
            <a:xfrm>
              <a:off x="2992907" y="3721059"/>
              <a:ext cx="655157" cy="2928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ko-KR" altLang="en-US" sz="1200" b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전송</a:t>
              </a:r>
            </a:p>
          </p:txBody>
        </p:sp>
        <p:sp>
          <p:nvSpPr>
            <p:cNvPr id="344093" name="직사각형 75"/>
            <p:cNvSpPr>
              <a:spLocks noChangeArrowheads="1"/>
            </p:cNvSpPr>
            <p:nvPr/>
          </p:nvSpPr>
          <p:spPr bwMode="auto">
            <a:xfrm>
              <a:off x="3851920" y="5229589"/>
              <a:ext cx="1431252" cy="292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ko-KR" altLang="en-US" sz="1200" b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웹 서버 컴퓨터</a:t>
              </a:r>
            </a:p>
          </p:txBody>
        </p:sp>
        <p:sp>
          <p:nvSpPr>
            <p:cNvPr id="344094" name="직사각형 76"/>
            <p:cNvSpPr>
              <a:spLocks noChangeArrowheads="1"/>
            </p:cNvSpPr>
            <p:nvPr/>
          </p:nvSpPr>
          <p:spPr bwMode="auto">
            <a:xfrm>
              <a:off x="1259633" y="4739416"/>
              <a:ext cx="1656183" cy="2928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ko-KR" altLang="en-US" sz="1200" b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웹 클라이언트</a:t>
              </a:r>
            </a:p>
          </p:txBody>
        </p:sp>
        <p:sp>
          <p:nvSpPr>
            <p:cNvPr id="78" name="타원 77"/>
            <p:cNvSpPr/>
            <p:nvPr/>
          </p:nvSpPr>
          <p:spPr>
            <a:xfrm>
              <a:off x="5555351" y="2237504"/>
              <a:ext cx="880806" cy="50343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anchor="ctr"/>
            <a:lstStyle/>
            <a:p>
              <a:pPr algn="ctr">
                <a:defRPr/>
              </a:pPr>
              <a:r>
                <a:rPr lang="ko-KR" altLang="en-US" sz="1000" dirty="0">
                  <a:solidFill>
                    <a:prstClr val="black"/>
                  </a:solidFill>
                </a:rPr>
                <a:t>로그인</a:t>
              </a:r>
            </a:p>
          </p:txBody>
        </p:sp>
        <p:cxnSp>
          <p:nvCxnSpPr>
            <p:cNvPr id="79" name="직선 화살표 연결선 78"/>
            <p:cNvCxnSpPr>
              <a:endCxn id="78" idx="2"/>
            </p:cNvCxnSpPr>
            <p:nvPr/>
          </p:nvCxnSpPr>
          <p:spPr>
            <a:xfrm flipV="1">
              <a:off x="5003754" y="2489221"/>
              <a:ext cx="551597" cy="1131051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화살표 연결선 79"/>
            <p:cNvCxnSpPr>
              <a:stCxn id="78" idx="6"/>
              <a:endCxn id="46" idx="2"/>
            </p:cNvCxnSpPr>
            <p:nvPr/>
          </p:nvCxnSpPr>
          <p:spPr>
            <a:xfrm>
              <a:off x="6436157" y="2489221"/>
              <a:ext cx="705694" cy="109916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4098" name="직사각형 80"/>
            <p:cNvSpPr>
              <a:spLocks noChangeArrowheads="1"/>
            </p:cNvSpPr>
            <p:nvPr/>
          </p:nvSpPr>
          <p:spPr bwMode="auto">
            <a:xfrm>
              <a:off x="5554958" y="5570135"/>
              <a:ext cx="1230296" cy="2928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ko-KR" altLang="en-US" sz="1200" b="0">
                  <a:solidFill>
                    <a:srgbClr val="00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웹 사이트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176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114" name="제목 1"/>
          <p:cNvSpPr>
            <a:spLocks noGrp="1"/>
          </p:cNvSpPr>
          <p:nvPr>
            <p:ph type="title"/>
          </p:nvPr>
        </p:nvSpPr>
        <p:spPr>
          <a:xfrm>
            <a:off x="2136775" y="228600"/>
            <a:ext cx="8153400" cy="679450"/>
          </a:xfrm>
        </p:spPr>
        <p:txBody>
          <a:bodyPr/>
          <a:lstStyle/>
          <a:p>
            <a:r>
              <a:rPr lang="ko-KR" altLang="en-US" smtClean="0"/>
              <a:t>웹 서버 응용프로그램</a:t>
            </a:r>
          </a:p>
        </p:txBody>
      </p:sp>
      <p:sp>
        <p:nvSpPr>
          <p:cNvPr id="346115" name="내용 개체 틀 2"/>
          <p:cNvSpPr>
            <a:spLocks noGrp="1"/>
          </p:cNvSpPr>
          <p:nvPr>
            <p:ph sz="quarter" idx="1"/>
          </p:nvPr>
        </p:nvSpPr>
        <p:spPr>
          <a:xfrm>
            <a:off x="2136775" y="1341438"/>
            <a:ext cx="8153400" cy="5040312"/>
          </a:xfrm>
        </p:spPr>
        <p:txBody>
          <a:bodyPr/>
          <a:lstStyle/>
          <a:p>
            <a:r>
              <a:rPr lang="ko-KR" altLang="en-US" smtClean="0"/>
              <a:t>웹 사이트의 목적을 이행하는 서버 측 소프트웨어</a:t>
            </a:r>
            <a:endParaRPr lang="en-US" altLang="ko-KR" smtClean="0"/>
          </a:p>
          <a:p>
            <a:pPr lvl="1"/>
            <a:r>
              <a:rPr lang="ko-KR" altLang="en-US" smtClean="0"/>
              <a:t>예</a:t>
            </a:r>
            <a:r>
              <a:rPr lang="en-US" altLang="ko-KR" smtClean="0"/>
              <a:t>) </a:t>
            </a:r>
            <a:r>
              <a:rPr lang="ko-KR" altLang="en-US" smtClean="0"/>
              <a:t>검색 사이트 </a:t>
            </a:r>
            <a:r>
              <a:rPr lang="en-US" altLang="ko-KR" smtClean="0"/>
              <a:t>– </a:t>
            </a:r>
            <a:r>
              <a:rPr lang="ko-KR" altLang="en-US" smtClean="0"/>
              <a:t>검색 웹 서버 응용프로그램 필요</a:t>
            </a:r>
            <a:endParaRPr lang="en-US" altLang="ko-KR" smtClean="0"/>
          </a:p>
          <a:p>
            <a:pPr lvl="1"/>
            <a:r>
              <a:rPr lang="ko-KR" altLang="en-US" smtClean="0"/>
              <a:t>예</a:t>
            </a:r>
            <a:r>
              <a:rPr lang="en-US" altLang="ko-KR" smtClean="0"/>
              <a:t>) </a:t>
            </a:r>
            <a:r>
              <a:rPr lang="ko-KR" altLang="en-US" smtClean="0"/>
              <a:t>번역 사이트 </a:t>
            </a:r>
            <a:r>
              <a:rPr lang="en-US" altLang="ko-KR" smtClean="0"/>
              <a:t>– </a:t>
            </a:r>
            <a:r>
              <a:rPr lang="ko-KR" altLang="en-US" smtClean="0"/>
              <a:t>번역 웹 서버 응용프로그램 필요</a:t>
            </a:r>
            <a:endParaRPr lang="en-US" altLang="ko-KR" smtClean="0"/>
          </a:p>
          <a:p>
            <a:pPr lvl="1"/>
            <a:r>
              <a:rPr lang="ko-KR" altLang="en-US" smtClean="0"/>
              <a:t>예</a:t>
            </a:r>
            <a:r>
              <a:rPr lang="en-US" altLang="ko-KR" smtClean="0"/>
              <a:t>) </a:t>
            </a:r>
            <a:r>
              <a:rPr lang="ko-KR" altLang="en-US" smtClean="0"/>
              <a:t>회원 관리 사이트 </a:t>
            </a:r>
            <a:r>
              <a:rPr lang="en-US" altLang="ko-KR" smtClean="0"/>
              <a:t>– </a:t>
            </a:r>
            <a:r>
              <a:rPr lang="ko-KR" altLang="en-US" smtClean="0"/>
              <a:t>회원 관리 웹 서버 응용프로그램 필요</a:t>
            </a:r>
          </a:p>
          <a:p>
            <a:r>
              <a:rPr lang="ko-KR" altLang="en-US" smtClean="0"/>
              <a:t>웹 서버 응용프로그램 개발 언어</a:t>
            </a:r>
            <a:endParaRPr lang="en-US" altLang="ko-KR" smtClean="0"/>
          </a:p>
          <a:p>
            <a:pPr lvl="1"/>
            <a:r>
              <a:rPr lang="ko-KR" altLang="en-US" smtClean="0"/>
              <a:t>서버용 자바스크립트</a:t>
            </a:r>
            <a:endParaRPr lang="en-US" altLang="ko-KR" smtClean="0"/>
          </a:p>
          <a:p>
            <a:pPr lvl="1"/>
            <a:r>
              <a:rPr lang="en-US" altLang="ko-KR" smtClean="0"/>
              <a:t>JSP(Java Server Page) – Java</a:t>
            </a:r>
            <a:r>
              <a:rPr lang="ko-KR" altLang="en-US" smtClean="0"/>
              <a:t>의 스크립트 언어</a:t>
            </a:r>
            <a:endParaRPr lang="en-US" altLang="ko-KR" smtClean="0"/>
          </a:p>
          <a:p>
            <a:pPr lvl="1"/>
            <a:r>
              <a:rPr lang="en-US" altLang="ko-KR" smtClean="0"/>
              <a:t>Java – </a:t>
            </a:r>
            <a:r>
              <a:rPr lang="ko-KR" altLang="en-US" smtClean="0"/>
              <a:t>자바</a:t>
            </a:r>
            <a:r>
              <a:rPr lang="en-US" altLang="ko-KR" smtClean="0"/>
              <a:t> </a:t>
            </a:r>
            <a:r>
              <a:rPr lang="ko-KR" altLang="en-US" smtClean="0"/>
              <a:t>서블릿</a:t>
            </a:r>
            <a:endParaRPr lang="en-US" altLang="ko-KR" smtClean="0"/>
          </a:p>
          <a:p>
            <a:pPr lvl="1"/>
            <a:r>
              <a:rPr lang="en-US" altLang="ko-KR" smtClean="0"/>
              <a:t>C/C++</a:t>
            </a:r>
          </a:p>
          <a:p>
            <a:pPr lvl="1"/>
            <a:r>
              <a:rPr lang="en-US" altLang="ko-KR" smtClean="0"/>
              <a:t>PHP, Perl, Python </a:t>
            </a:r>
            <a:r>
              <a:rPr lang="ko-KR" altLang="en-US" smtClean="0"/>
              <a:t>등</a:t>
            </a:r>
            <a:endParaRPr lang="en-US" altLang="ko-KR" smtClean="0"/>
          </a:p>
          <a:p>
            <a:endParaRPr lang="ko-KR" altLang="en-US" smtClean="0"/>
          </a:p>
          <a:p>
            <a:endParaRPr lang="ko-KR" altLang="en-US" smtClean="0"/>
          </a:p>
        </p:txBody>
      </p:sp>
    </p:spTree>
    <p:extLst>
      <p:ext uri="{BB962C8B-B14F-4D97-AF65-F5344CB8AC3E}">
        <p14:creationId xmlns:p14="http://schemas.microsoft.com/office/powerpoint/2010/main" val="70946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207033" y="202089"/>
            <a:ext cx="11568023" cy="2256440"/>
          </a:xfrm>
        </p:spPr>
        <p:txBody>
          <a:bodyPr>
            <a:normAutofit fontScale="92500" lnSpcReduction="10000"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ko-KR" altLang="en-US" sz="2000" dirty="0">
                <a:solidFill>
                  <a:prstClr val="black"/>
                </a:solidFill>
              </a:rPr>
              <a:t>웹 </a:t>
            </a:r>
            <a:r>
              <a:rPr lang="ko-KR" altLang="en-US" sz="2000" dirty="0" smtClean="0">
                <a:solidFill>
                  <a:prstClr val="black"/>
                </a:solidFill>
              </a:rPr>
              <a:t>서비스의 동작 </a:t>
            </a:r>
            <a:r>
              <a:rPr lang="ko-KR" altLang="en-US" sz="2000" dirty="0" smtClean="0">
                <a:solidFill>
                  <a:prstClr val="black"/>
                </a:solidFill>
              </a:rPr>
              <a:t>과정</a:t>
            </a:r>
            <a:endParaRPr lang="en-US" altLang="ko-KR" sz="2000" dirty="0" smtClean="0">
              <a:solidFill>
                <a:prstClr val="black"/>
              </a:solidFill>
            </a:endParaRPr>
          </a:p>
          <a:p>
            <a:pPr lvl="0">
              <a:buFont typeface="Wingdings" panose="05000000000000000000" pitchFamily="2" charset="2"/>
              <a:buChar char="Ø"/>
            </a:pPr>
            <a:endParaRPr lang="en-US" altLang="ko-KR" sz="2000" dirty="0">
              <a:solidFill>
                <a:prstClr val="black"/>
              </a:solidFill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ko-KR" altLang="en-US" sz="1800" b="1" dirty="0" smtClean="0"/>
              <a:t>웹 서버 소프트웨어</a:t>
            </a:r>
            <a:endParaRPr lang="en-US" altLang="ko-KR" sz="1800" b="1" dirty="0" smtClean="0"/>
          </a:p>
          <a:p>
            <a:pPr lvl="2"/>
            <a:r>
              <a:rPr lang="ko-KR" altLang="en-US" sz="1600" dirty="0" smtClean="0"/>
              <a:t>서버에서 웹 서비스를 제공하는 소프트웨어</a:t>
            </a:r>
            <a:endParaRPr lang="en-US" altLang="ko-KR" sz="1600" dirty="0" smtClean="0"/>
          </a:p>
          <a:p>
            <a:pPr lvl="2"/>
            <a:r>
              <a:rPr lang="ko-KR" altLang="en-US" sz="1600" dirty="0" smtClean="0"/>
              <a:t>아파치</a:t>
            </a:r>
            <a:r>
              <a:rPr lang="en-US" altLang="ko-KR" sz="1600" dirty="0" smtClean="0"/>
              <a:t>(Apache), </a:t>
            </a:r>
            <a:r>
              <a:rPr lang="ko-KR" altLang="en-US" sz="1600" dirty="0" smtClean="0"/>
              <a:t>마이크로소프트 </a:t>
            </a:r>
            <a:r>
              <a:rPr lang="en-US" altLang="ko-KR" sz="1600" dirty="0" smtClean="0"/>
              <a:t>IIS(Internet Information Server) </a:t>
            </a:r>
            <a:r>
              <a:rPr lang="ko-KR" altLang="en-US" sz="1600" dirty="0" smtClean="0"/>
              <a:t>가 대표적임</a:t>
            </a:r>
            <a:r>
              <a:rPr lang="en-US" altLang="ko-KR" sz="1600" dirty="0" smtClean="0"/>
              <a:t>.</a:t>
            </a:r>
          </a:p>
          <a:p>
            <a:pPr lvl="1">
              <a:buFont typeface="Wingdings" panose="05000000000000000000" pitchFamily="2" charset="2"/>
              <a:buChar char="l"/>
            </a:pPr>
            <a:r>
              <a:rPr lang="ko-KR" altLang="en-US" sz="1800" b="1" dirty="0" smtClean="0"/>
              <a:t>클라이언트 소프트웨어</a:t>
            </a:r>
            <a:endParaRPr lang="en-US" altLang="ko-KR" sz="1800" b="1" dirty="0" smtClean="0"/>
          </a:p>
          <a:p>
            <a:pPr lvl="2"/>
            <a:r>
              <a:rPr lang="ko-KR" altLang="en-US" sz="1600" dirty="0" smtClean="0"/>
              <a:t>웹 서비스를 이용하기 위한 클라이언트 소프트웨어 </a:t>
            </a:r>
            <a:r>
              <a:rPr lang="en-US" altLang="ko-KR" sz="1600" dirty="0"/>
              <a:t>→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웹 브라우저</a:t>
            </a:r>
            <a:r>
              <a:rPr lang="en-US" altLang="ko-KR" sz="1600" dirty="0" smtClean="0"/>
              <a:t>(Web Browser)</a:t>
            </a:r>
          </a:p>
          <a:p>
            <a:pPr lvl="2"/>
            <a:r>
              <a:rPr lang="ko-KR" altLang="en-US" sz="1600" dirty="0" smtClean="0"/>
              <a:t>인터넷 </a:t>
            </a:r>
            <a:r>
              <a:rPr lang="ko-KR" altLang="en-US" sz="1600" dirty="0" err="1" smtClean="0"/>
              <a:t>익스플로러</a:t>
            </a:r>
            <a:r>
              <a:rPr lang="en-US" altLang="ko-KR" sz="1600" dirty="0" smtClean="0"/>
              <a:t>(Internet Explorer), </a:t>
            </a:r>
            <a:r>
              <a:rPr lang="ko-KR" altLang="en-US" sz="1600" dirty="0" smtClean="0"/>
              <a:t>크롬</a:t>
            </a:r>
            <a:r>
              <a:rPr lang="en-US" altLang="ko-KR" sz="1600" dirty="0" smtClean="0"/>
              <a:t>(Chrome), </a:t>
            </a:r>
            <a:r>
              <a:rPr lang="ko-KR" altLang="en-US" sz="1600" dirty="0" err="1" smtClean="0"/>
              <a:t>파이어폭스</a:t>
            </a:r>
            <a:r>
              <a:rPr lang="en-US" altLang="ko-KR" sz="1600" dirty="0" smtClean="0"/>
              <a:t>(Firefox), </a:t>
            </a:r>
            <a:r>
              <a:rPr lang="ko-KR" altLang="en-US" sz="1600" dirty="0" smtClean="0"/>
              <a:t>애플 사파리</a:t>
            </a:r>
            <a:r>
              <a:rPr lang="en-US" altLang="ko-KR" sz="1600" dirty="0" smtClean="0"/>
              <a:t>(Safari) </a:t>
            </a:r>
            <a:r>
              <a:rPr lang="ko-KR" altLang="en-US" sz="1600" dirty="0" smtClean="0"/>
              <a:t>등</a:t>
            </a:r>
            <a:endParaRPr lang="en-US" altLang="ko-KR" sz="1600" dirty="0" smtClean="0"/>
          </a:p>
          <a:p>
            <a:pPr lvl="2">
              <a:buClr>
                <a:srgbClr val="4F81BD"/>
              </a:buClr>
            </a:pPr>
            <a:endParaRPr lang="en-US" altLang="ko-KR" dirty="0" smtClean="0"/>
          </a:p>
          <a:p>
            <a:pPr lvl="2">
              <a:buClr>
                <a:srgbClr val="4F81BD"/>
              </a:buClr>
            </a:pPr>
            <a:endParaRPr lang="en-US" altLang="ko-KR" dirty="0" smtClean="0"/>
          </a:p>
          <a:p>
            <a:pPr lvl="2">
              <a:buClr>
                <a:srgbClr val="4F81BD"/>
              </a:buClr>
            </a:pPr>
            <a:endParaRPr lang="en-US" altLang="ko-KR" dirty="0"/>
          </a:p>
          <a:p>
            <a:pPr marL="447675" lvl="2" indent="0">
              <a:buClr>
                <a:srgbClr val="4F81BD"/>
              </a:buClr>
              <a:buNone/>
            </a:pPr>
            <a:endParaRPr lang="en-US" altLang="ko-KR" dirty="0"/>
          </a:p>
          <a:p>
            <a:pPr lvl="2">
              <a:buClr>
                <a:srgbClr val="4F81BD"/>
              </a:buClr>
            </a:pPr>
            <a:endParaRPr lang="en-US" altLang="ko-KR" dirty="0"/>
          </a:p>
          <a:p>
            <a:pPr lvl="2">
              <a:buClr>
                <a:srgbClr val="4F81BD"/>
              </a:buClr>
            </a:pP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35996" y="5654283"/>
            <a:ext cx="2664296" cy="288032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 smtClean="0">
                <a:solidFill>
                  <a:prstClr val="black"/>
                </a:solidFill>
                <a:latin typeface="돋움" pitchFamily="50" charset="-127"/>
                <a:ea typeface="돋움" pitchFamily="50" charset="-127"/>
              </a:rPr>
              <a:t>클라이언트와 </a:t>
            </a:r>
            <a:r>
              <a:rPr kumimoji="1" lang="ko-KR" altLang="en-US" sz="1000" b="1" dirty="0">
                <a:solidFill>
                  <a:prstClr val="black"/>
                </a:solidFill>
                <a:latin typeface="돋움" pitchFamily="50" charset="-127"/>
                <a:ea typeface="돋움" pitchFamily="50" charset="-127"/>
              </a:rPr>
              <a:t>서버간 동작 과정</a:t>
            </a:r>
            <a:endParaRPr kumimoji="1" lang="en-US" altLang="ko-KR" sz="1000" b="1" dirty="0">
              <a:solidFill>
                <a:prstClr val="black"/>
              </a:solidFill>
              <a:latin typeface="돋움" pitchFamily="50" charset="-127"/>
              <a:ea typeface="돋움" pitchFamily="50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720" y="2695392"/>
            <a:ext cx="4262111" cy="2920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5426015" y="2898475"/>
            <a:ext cx="6625087" cy="235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dirty="0">
                <a:solidFill>
                  <a:prstClr val="black"/>
                </a:solidFill>
              </a:rPr>
              <a:t>➊ 웹 브라우저에서 </a:t>
            </a:r>
            <a:r>
              <a:rPr kumimoji="1" lang="en-US" altLang="ko-KR" sz="1400" dirty="0">
                <a:solidFill>
                  <a:prstClr val="black"/>
                </a:solidFill>
              </a:rPr>
              <a:t>http://www.xxx.com/index.html</a:t>
            </a:r>
            <a:r>
              <a:rPr kumimoji="1" lang="ko-KR" altLang="en-US" sz="1400" dirty="0">
                <a:solidFill>
                  <a:prstClr val="black"/>
                </a:solidFill>
              </a:rPr>
              <a:t>을 입력</a:t>
            </a:r>
            <a:endParaRPr kumimoji="1" lang="en-US" altLang="ko-KR" sz="1400" dirty="0">
              <a:solidFill>
                <a:prstClr val="black"/>
              </a:solidFill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dirty="0">
                <a:solidFill>
                  <a:prstClr val="black"/>
                </a:solidFill>
              </a:rPr>
              <a:t>➋ www.xxx.com</a:t>
            </a:r>
            <a:r>
              <a:rPr kumimoji="1" lang="ko-KR" altLang="en-US" sz="1400" dirty="0">
                <a:solidFill>
                  <a:prstClr val="black"/>
                </a:solidFill>
              </a:rPr>
              <a:t> 도메인의 </a:t>
            </a:r>
            <a:r>
              <a:rPr kumimoji="1" lang="en-US" altLang="ko-KR" sz="1400" dirty="0">
                <a:solidFill>
                  <a:prstClr val="black"/>
                </a:solidFill>
              </a:rPr>
              <a:t>IP </a:t>
            </a:r>
            <a:r>
              <a:rPr kumimoji="1" lang="ko-KR" altLang="en-US" sz="1400" dirty="0">
                <a:solidFill>
                  <a:prstClr val="black"/>
                </a:solidFill>
              </a:rPr>
              <a:t>주소를 </a:t>
            </a:r>
            <a:r>
              <a:rPr kumimoji="1" lang="en-US" altLang="ko-KR" sz="1400" dirty="0">
                <a:solidFill>
                  <a:prstClr val="black"/>
                </a:solidFill>
              </a:rPr>
              <a:t>DNS </a:t>
            </a:r>
            <a:r>
              <a:rPr kumimoji="1" lang="ko-KR" altLang="en-US" sz="1400" dirty="0">
                <a:solidFill>
                  <a:prstClr val="black"/>
                </a:solidFill>
              </a:rPr>
              <a:t>서버로부터 받음</a:t>
            </a:r>
            <a:endParaRPr kumimoji="1" lang="en-US" altLang="ko-KR" sz="1400" dirty="0">
              <a:solidFill>
                <a:prstClr val="black"/>
              </a:solidFill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dirty="0">
                <a:solidFill>
                  <a:prstClr val="black"/>
                </a:solidFill>
              </a:rPr>
              <a:t>➌ IP </a:t>
            </a:r>
            <a:r>
              <a:rPr kumimoji="1" lang="ko-KR" altLang="en-US" sz="1400" dirty="0">
                <a:solidFill>
                  <a:prstClr val="black"/>
                </a:solidFill>
              </a:rPr>
              <a:t>주소의 해당 서버 </a:t>
            </a:r>
            <a:r>
              <a:rPr kumimoji="1" lang="en-US" altLang="ko-KR" sz="1400" dirty="0">
                <a:solidFill>
                  <a:prstClr val="black"/>
                </a:solidFill>
              </a:rPr>
              <a:t>80</a:t>
            </a:r>
            <a:r>
              <a:rPr kumimoji="1" lang="ko-KR" altLang="en-US" sz="1400" dirty="0">
                <a:solidFill>
                  <a:prstClr val="black"/>
                </a:solidFill>
              </a:rPr>
              <a:t>번 포트로 접속을 시도</a:t>
            </a:r>
            <a:endParaRPr kumimoji="1" lang="en-US" altLang="ko-KR" sz="1400" dirty="0">
              <a:solidFill>
                <a:prstClr val="black"/>
              </a:solidFill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dirty="0">
                <a:solidFill>
                  <a:prstClr val="black"/>
                </a:solidFill>
              </a:rPr>
              <a:t>➍ </a:t>
            </a:r>
            <a:r>
              <a:rPr kumimoji="1" lang="ko-KR" altLang="en-US" sz="1400" dirty="0">
                <a:solidFill>
                  <a:prstClr val="black"/>
                </a:solidFill>
              </a:rPr>
              <a:t>웹 서버는 요청 내용을 분석하고 요청된 </a:t>
            </a:r>
            <a:r>
              <a:rPr kumimoji="1" lang="en-US" altLang="ko-KR" sz="1400" dirty="0">
                <a:solidFill>
                  <a:prstClr val="black"/>
                </a:solidFill>
              </a:rPr>
              <a:t>index.html </a:t>
            </a:r>
            <a:r>
              <a:rPr kumimoji="1" lang="ko-KR" altLang="en-US" sz="1400" dirty="0">
                <a:solidFill>
                  <a:prstClr val="black"/>
                </a:solidFill>
              </a:rPr>
              <a:t>파일을 디스크에서 읽음</a:t>
            </a:r>
            <a:r>
              <a:rPr kumimoji="1" lang="en-US" altLang="ko-KR" sz="1400" dirty="0">
                <a:solidFill>
                  <a:prstClr val="black"/>
                </a:solidFill>
              </a:rPr>
              <a:t>.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dirty="0">
                <a:solidFill>
                  <a:prstClr val="black"/>
                </a:solidFill>
              </a:rPr>
              <a:t>➎ </a:t>
            </a:r>
            <a:r>
              <a:rPr kumimoji="1" lang="ko-KR" altLang="en-US" sz="1400" dirty="0">
                <a:solidFill>
                  <a:prstClr val="black"/>
                </a:solidFill>
              </a:rPr>
              <a:t>웹 서버는 파일 내용을 텍스트 그대로 요청한 클라이언트에 전송</a:t>
            </a:r>
            <a:r>
              <a:rPr kumimoji="1" lang="en-US" altLang="ko-KR" sz="1400" dirty="0">
                <a:solidFill>
                  <a:prstClr val="black"/>
                </a:solidFill>
              </a:rPr>
              <a:t>.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dirty="0">
                <a:solidFill>
                  <a:prstClr val="black"/>
                </a:solidFill>
              </a:rPr>
              <a:t>➏ </a:t>
            </a:r>
            <a:r>
              <a:rPr kumimoji="1" lang="ko-KR" altLang="en-US" sz="1400" dirty="0">
                <a:solidFill>
                  <a:prstClr val="black"/>
                </a:solidFill>
              </a:rPr>
              <a:t>웹 브라우저는 웹 서버에서 보내는 텍스트 내용 중 </a:t>
            </a:r>
            <a:r>
              <a:rPr kumimoji="1" lang="en-US" altLang="ko-KR" sz="1400" dirty="0">
                <a:solidFill>
                  <a:prstClr val="black"/>
                </a:solidFill>
              </a:rPr>
              <a:t>HTML </a:t>
            </a:r>
            <a:r>
              <a:rPr kumimoji="1" lang="ko-KR" altLang="en-US" sz="1400" dirty="0">
                <a:solidFill>
                  <a:prstClr val="black"/>
                </a:solidFill>
              </a:rPr>
              <a:t>태그를 분석해 적절히 변환하여 화면을 구성</a:t>
            </a:r>
            <a:r>
              <a:rPr kumimoji="1" lang="en-US" altLang="ko-KR" sz="1400" dirty="0">
                <a:solidFill>
                  <a:prstClr val="black"/>
                </a:solidFill>
              </a:rPr>
              <a:t>.</a:t>
            </a:r>
            <a:endParaRPr kumimoji="1" lang="ko-KR" altLang="en-US" sz="1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7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2057" name="_x387156184" descr="EMB00004b406a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58" y="535411"/>
            <a:ext cx="5266864" cy="3591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12"/>
          <p:cNvSpPr>
            <a:spLocks noChangeArrowheads="1"/>
          </p:cNvSpPr>
          <p:nvPr/>
        </p:nvSpPr>
        <p:spPr bwMode="auto">
          <a:xfrm>
            <a:off x="5719313" y="72461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2059" name="_x387156104" descr="EMB00004b406a3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3398" y="-65327"/>
            <a:ext cx="5948602" cy="428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148897" y="-65327"/>
            <a:ext cx="2643672" cy="5878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just" fontAlgn="base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altLang="ko-KR" sz="24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HTTP </a:t>
            </a:r>
            <a:r>
              <a:rPr lang="ko-KR" altLang="en-US" sz="2400" kern="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동작과정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48897" y="4292885"/>
            <a:ext cx="11871468" cy="216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90500" algn="just" fontAlgn="base">
              <a:lnSpc>
                <a:spcPct val="160000"/>
              </a:lnSpc>
            </a:pP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⓵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URL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입력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크롬을 누르고 </a:t>
            </a:r>
            <a:r>
              <a:rPr lang="ko-KR" altLang="en-US" sz="1200" b="1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주소창에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www.naver.com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을 입력한다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200" b="1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marL="190500" algn="just" fontAlgn="base">
              <a:lnSpc>
                <a:spcPct val="160000"/>
              </a:lnSpc>
            </a:pP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⓶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IP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주소 반환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사용자는 사람에게 알기 쉬운 주소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www.naver.com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를 입력하지만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컴퓨터는 숫자로 구성된 </a:t>
            </a:r>
            <a:r>
              <a:rPr lang="ko-KR" altLang="en-US" sz="1200" b="1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웹상의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주소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(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이를 해당 서버의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IP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주소라 함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)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를 확인하여 판단하기 때문에 주소를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IP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주소로 변환시켜주는 일을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DNS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서버가 해준다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200" b="1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marL="190500" algn="just" fontAlgn="base">
              <a:lnSpc>
                <a:spcPct val="160000"/>
              </a:lnSpc>
            </a:pP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⓷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HTML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페이지 요청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: DNS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가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IP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주소로 변환 해주면 해당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IP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주소로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HTML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페이지 즉 </a:t>
            </a:r>
            <a:r>
              <a:rPr lang="ko-KR" altLang="en-US" sz="1200" b="1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네이버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서버의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IP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주소로 </a:t>
            </a:r>
            <a:r>
              <a:rPr lang="ko-KR" altLang="en-US" sz="1200" b="1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네이버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메인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HTML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페이지를 요청한다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200" b="1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marL="190500" algn="just" fontAlgn="base">
              <a:lnSpc>
                <a:spcPct val="160000"/>
              </a:lnSpc>
            </a:pP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⓸ 웹 서버에서 요청 내용을 분석하고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/index.html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파일을 읽는다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200" b="1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marL="190500" algn="just" fontAlgn="base">
              <a:lnSpc>
                <a:spcPct val="160000"/>
              </a:lnSpc>
            </a:pP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⓹ 웹 브라우저에게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HTML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파일을 전송한다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200" b="1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  <a:p>
            <a:pPr marL="190500" algn="just" fontAlgn="base">
              <a:lnSpc>
                <a:spcPct val="160000"/>
              </a:lnSpc>
            </a:pP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➅ 웹 브라우저에서 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HTML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태그 분석을 </a:t>
            </a:r>
            <a:r>
              <a:rPr lang="ko-KR" altLang="en-US" sz="1200" b="1" kern="0" dirty="0" smtClean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한 뒤 </a:t>
            </a:r>
            <a:r>
              <a:rPr lang="ko-KR" altLang="en-US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화면을 구성해준다</a:t>
            </a:r>
            <a:r>
              <a:rPr lang="en-US" altLang="ko-KR" sz="12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200" b="1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6276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1331" y="654680"/>
            <a:ext cx="1119178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90500" algn="just" fontAlgn="base">
              <a:lnSpc>
                <a:spcPct val="160000"/>
              </a:lnSpc>
            </a:pP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1)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웹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(Front-end Web) </a:t>
            </a:r>
            <a:endParaRPr lang="ko-KR" altLang="en-US" sz="1400" b="1" kern="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476250" indent="-285750" algn="just" fontAlgn="base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웹은 웹사이트를 처음 볼 때 눈에 보이는 부분으로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예를 들면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우리가 보통 </a:t>
            </a:r>
            <a:r>
              <a:rPr lang="ko-KR" altLang="en-US" sz="1400" b="1" kern="0" dirty="0" err="1" smtClean="0">
                <a:solidFill>
                  <a:srgbClr val="000000"/>
                </a:solidFill>
                <a:ea typeface="굴림" panose="020B0600000101010101" pitchFamily="50" charset="-127"/>
              </a:rPr>
              <a:t>네이버</a:t>
            </a:r>
            <a:r>
              <a:rPr lang="ko-KR" altLang="en-US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 창을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키면 뉴스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지식인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로그인창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등이 보이는데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이러한 부분은 보통 자바스크립트나 제이쿼리 언어를 기반으로 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HTML, CSS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등을 이용하여 제작된 부분이다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en-US" altLang="ko-KR" sz="1400" b="1" kern="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476250" indent="-285750" algn="just" fontAlgn="base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ko-KR" altLang="en-US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이러한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부분을 개발하는 사람을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웹개발자라고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한다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</a:t>
            </a:r>
            <a:endParaRPr lang="ko-KR" altLang="en-US" sz="1400" b="1" kern="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190500"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■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웹 개발자 </a:t>
            </a:r>
          </a:p>
          <a:p>
            <a:pPr marL="476250" indent="-285750" algn="just" fontAlgn="base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개발자에게 필요한 기술은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웹디자이너가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만든 디자인을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웹상에서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잘 보이도록 구현하게 하는 것이다</a:t>
            </a:r>
            <a:r>
              <a:rPr lang="en-US" altLang="ko-KR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.</a:t>
            </a:r>
          </a:p>
          <a:p>
            <a:pPr marL="476250" indent="-285750" algn="just" fontAlgn="base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altLang="ko-KR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따라서 기본적으로 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HTML, CSS, JavaScript &amp; jQuery,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웹표준과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접근성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등이 이에 해당한다고 할 수 있다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en-US" altLang="ko-KR" sz="1400" b="1" kern="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476250" indent="-285750" algn="just" fontAlgn="base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ko-KR" altLang="en-US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가령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아이디가 숫자로 시작되지 않게 체크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패스워드 두 개 동일하게 썼는지 체크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주소 창 기능 만들기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전화번호 입력에 숫자만 들어가게 하기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유효한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이메일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체크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빈 칸 없이 다 썼는지 체크 등의 모듈을 만들고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때에 따라 적당한 팝업이나 메시지를 띄어주는 등등 작동하는 기능들을 제작한다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</a:t>
            </a:r>
            <a:endParaRPr lang="ko-KR" altLang="en-US" sz="1400" b="1" kern="0" dirty="0">
              <a:solidFill>
                <a:srgbClr val="000000"/>
              </a:solidFill>
              <a:ea typeface="굴림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07341" y="0"/>
            <a:ext cx="3801041" cy="4731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ko-KR" altLang="en-US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프런트엔드와</a:t>
            </a:r>
            <a:r>
              <a:rPr lang="ko-KR" altLang="en-US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ko-KR" altLang="en-US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</a:t>
            </a:r>
            <a:r>
              <a:rPr lang="ko-KR" altLang="en-US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웹의 개념 </a:t>
            </a:r>
          </a:p>
        </p:txBody>
      </p:sp>
      <p:pic>
        <p:nvPicPr>
          <p:cNvPr id="4" name="_x391516800" descr="EMB00004b406a6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64"/>
          <a:stretch>
            <a:fillRect/>
          </a:stretch>
        </p:blipFill>
        <p:spPr bwMode="auto">
          <a:xfrm>
            <a:off x="4398300" y="3813864"/>
            <a:ext cx="6858586" cy="304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9272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33584" y="-128002"/>
            <a:ext cx="8722952" cy="610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ko-KR" altLang="en-US" sz="2400" kern="0" dirty="0" err="1" smtClean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프론트엔드</a:t>
            </a:r>
            <a:r>
              <a:rPr lang="ko-KR" altLang="en-US" sz="2400" kern="0" dirty="0" smtClean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sz="2400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웹</a:t>
            </a:r>
            <a:r>
              <a:rPr lang="en-US" altLang="ko-KR" sz="2400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(</a:t>
            </a:r>
            <a:r>
              <a:rPr lang="en-US" altLang="ko-KR" sz="2400" kern="0" dirty="0" smtClean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Front-End </a:t>
            </a:r>
            <a:r>
              <a:rPr lang="en-US" altLang="ko-KR" sz="2400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Web)</a:t>
            </a:r>
            <a:r>
              <a:rPr lang="ko-KR" altLang="en-US" sz="2400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과 </a:t>
            </a:r>
            <a:r>
              <a:rPr lang="ko-KR" altLang="en-US" sz="2400" kern="0" dirty="0" err="1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백엔드</a:t>
            </a:r>
            <a:r>
              <a:rPr lang="ko-KR" altLang="en-US" sz="2400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 웹</a:t>
            </a:r>
            <a:r>
              <a:rPr lang="en-US" altLang="ko-KR" sz="2400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(</a:t>
            </a:r>
            <a:r>
              <a:rPr lang="en-US" altLang="ko-KR" sz="2400" kern="0" dirty="0" smtClean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Back-End </a:t>
            </a:r>
            <a:r>
              <a:rPr lang="en-US" altLang="ko-KR" sz="2400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Web</a:t>
            </a:r>
            <a:r>
              <a:rPr lang="en-US" altLang="ko-KR" sz="2400" kern="0" dirty="0" smtClean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)</a:t>
            </a:r>
            <a:endParaRPr lang="ko-KR" altLang="en-US" sz="2400" kern="0" dirty="0">
              <a:solidFill>
                <a:srgbClr val="000000"/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001329" y="81951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16023" y="1422508"/>
            <a:ext cx="11706688" cy="3022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171450" algn="just" fontAlgn="base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ko-KR" altLang="en-US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‘</a:t>
            </a:r>
            <a:r>
              <a:rPr lang="ko-KR" altLang="en-US" sz="1400" b="1" kern="0" dirty="0" err="1" smtClean="0">
                <a:solidFill>
                  <a:srgbClr val="000000"/>
                </a:solidFill>
                <a:ea typeface="굴림" panose="020B0600000101010101" pitchFamily="50" charset="-127"/>
              </a:rPr>
              <a:t>프론트엔드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’는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앞단으로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사용자로부터 다양한 형태의 입력을 받아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뒷단인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‘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’에서 기술된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로직을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따라 처리하게 되는 과정을 거친다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en-US" altLang="ko-KR" sz="1400" b="1" kern="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361950" indent="-171450" algn="just" fontAlgn="base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altLang="ko-KR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‘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’를 ‘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’로 연결하는 것은 일련의 인터페이스를 거쳐서 일어난다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en-US" altLang="ko-KR" sz="1400" b="1" kern="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361950" indent="-171450" algn="just" fontAlgn="base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altLang="ko-KR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프런트엔드는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앞단인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클라이언트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백엔드는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뒷단인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서버에서 실행된다</a:t>
            </a:r>
            <a:r>
              <a:rPr lang="en-US" altLang="ko-KR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.</a:t>
            </a:r>
          </a:p>
          <a:p>
            <a:pPr marL="361950" indent="-171450" algn="just" fontAlgn="base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altLang="ko-KR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프론트엔드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개발자는 사용자에게 보여지는 웹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(web)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화면을 개발한다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en-US" altLang="ko-KR" sz="1400" b="1" kern="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361950" indent="-171450" algn="just" fontAlgn="base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ko-KR" altLang="en-US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그러므로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개발자는 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HTML+CSS,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자바스크립트와 제이쿼리 같은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프론트엔드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언어를 주로 사용하게 될 것이고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개발자는 </a:t>
            </a:r>
            <a:r>
              <a:rPr lang="en-US" altLang="ko-KR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php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asp, </a:t>
            </a:r>
            <a:r>
              <a:rPr lang="en-US" altLang="ko-KR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jsp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ajax, node.js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등의 언어로 프로그램을 하며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작성된 내용은 사용자에게 보여 지지 않게 되는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서버단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언어로 사용하게 된다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</a:t>
            </a:r>
            <a:endParaRPr lang="ko-KR" altLang="en-US" sz="1400" b="1" kern="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1028700" indent="-285750" fontAlgn="base" latinLnBrk="0"/>
            <a:endParaRPr lang="en-US" altLang="ko-KR" sz="1400" b="1" kern="10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1028700" indent="-285750" fontAlgn="base" latinLnBrk="0"/>
            <a:r>
              <a:rPr lang="ko-KR" altLang="en-US" sz="1400" b="1" kern="100" dirty="0" smtClean="0">
                <a:solidFill>
                  <a:srgbClr val="000000"/>
                </a:solidFill>
                <a:ea typeface="굴림" panose="020B0600000101010101" pitchFamily="50" charset="-127"/>
              </a:rPr>
              <a:t>■ </a:t>
            </a:r>
            <a:r>
              <a:rPr lang="ko-KR" altLang="en-US" sz="1400" b="1" kern="10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</a:t>
            </a:r>
            <a:r>
              <a:rPr lang="ko-KR" altLang="en-US" sz="1400" b="1" kern="100" dirty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en-US" altLang="ko-KR" sz="1400" b="1" kern="100" dirty="0">
                <a:solidFill>
                  <a:srgbClr val="000000"/>
                </a:solidFill>
                <a:ea typeface="굴림" panose="020B0600000101010101" pitchFamily="50" charset="-127"/>
              </a:rPr>
              <a:t>(back-end) </a:t>
            </a:r>
            <a:r>
              <a:rPr lang="ko-KR" altLang="en-US" sz="1400" b="1" kern="100" dirty="0">
                <a:solidFill>
                  <a:srgbClr val="000000"/>
                </a:solidFill>
                <a:ea typeface="굴림" panose="020B0600000101010101" pitchFamily="50" charset="-127"/>
              </a:rPr>
              <a:t>프로그래밍 </a:t>
            </a:r>
            <a:r>
              <a:rPr lang="en-US" altLang="ko-KR" sz="1400" b="1" kern="100" dirty="0">
                <a:solidFill>
                  <a:srgbClr val="000000"/>
                </a:solidFill>
                <a:ea typeface="굴림" panose="020B0600000101010101" pitchFamily="50" charset="-127"/>
              </a:rPr>
              <a:t>: </a:t>
            </a:r>
            <a:r>
              <a:rPr lang="ko-KR" altLang="en-US" sz="1400" b="1" kern="100" dirty="0">
                <a:solidFill>
                  <a:srgbClr val="000000"/>
                </a:solidFill>
                <a:ea typeface="굴림" panose="020B0600000101010101" pitchFamily="50" charset="-127"/>
              </a:rPr>
              <a:t>	서버에서 데이터 관리를 프로그래밍 </a:t>
            </a:r>
          </a:p>
          <a:p>
            <a:pPr marL="1028700" indent="-285750" fontAlgn="base" latinLnBrk="0"/>
            <a:endParaRPr lang="en-US" altLang="ko-KR" sz="1400" b="1" kern="10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1028700" indent="-285750" fontAlgn="base" latinLnBrk="0"/>
            <a:r>
              <a:rPr lang="ko-KR" altLang="en-US" sz="1400" b="1" kern="100" dirty="0" smtClean="0">
                <a:solidFill>
                  <a:srgbClr val="000000"/>
                </a:solidFill>
                <a:ea typeface="굴림" panose="020B0600000101010101" pitchFamily="50" charset="-127"/>
              </a:rPr>
              <a:t>■ </a:t>
            </a:r>
            <a:r>
              <a:rPr lang="ko-KR" altLang="en-US" sz="1400" b="1" kern="10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</a:t>
            </a:r>
            <a:r>
              <a:rPr lang="en-US" altLang="ko-KR" sz="1400" b="1" kern="100" dirty="0">
                <a:solidFill>
                  <a:srgbClr val="000000"/>
                </a:solidFill>
                <a:ea typeface="굴림" panose="020B0600000101010101" pitchFamily="50" charset="-127"/>
              </a:rPr>
              <a:t>(front-end) </a:t>
            </a:r>
            <a:r>
              <a:rPr lang="ko-KR" altLang="en-US" sz="1400" b="1" kern="100" dirty="0">
                <a:solidFill>
                  <a:srgbClr val="000000"/>
                </a:solidFill>
                <a:ea typeface="굴림" panose="020B0600000101010101" pitchFamily="50" charset="-127"/>
              </a:rPr>
              <a:t>프로그래밍</a:t>
            </a:r>
            <a:r>
              <a:rPr lang="en-US" altLang="ko-KR" sz="1400" b="1" kern="100" dirty="0" smtClean="0">
                <a:solidFill>
                  <a:srgbClr val="000000"/>
                </a:solidFill>
                <a:ea typeface="굴림" panose="020B0600000101010101" pitchFamily="50" charset="-127"/>
              </a:rPr>
              <a:t>: </a:t>
            </a:r>
            <a:r>
              <a:rPr lang="ko-KR" altLang="en-US" sz="1400" b="1" kern="100" dirty="0" smtClean="0">
                <a:solidFill>
                  <a:srgbClr val="000000"/>
                </a:solidFill>
                <a:ea typeface="굴림" panose="020B0600000101010101" pitchFamily="50" charset="-127"/>
              </a:rPr>
              <a:t>서버에서 </a:t>
            </a:r>
            <a:r>
              <a:rPr lang="ko-KR" altLang="en-US" sz="1400" b="1" kern="100" dirty="0">
                <a:solidFill>
                  <a:srgbClr val="000000"/>
                </a:solidFill>
                <a:ea typeface="굴림" panose="020B0600000101010101" pitchFamily="50" charset="-127"/>
              </a:rPr>
              <a:t>받아온 정보를 웹 브라우저에 </a:t>
            </a:r>
            <a:r>
              <a:rPr lang="ko-KR" altLang="en-US" sz="1400" b="1" kern="100" dirty="0" smtClean="0">
                <a:solidFill>
                  <a:srgbClr val="000000"/>
                </a:solidFill>
                <a:ea typeface="굴림" panose="020B0600000101010101" pitchFamily="50" charset="-127"/>
              </a:rPr>
              <a:t>어떻게 </a:t>
            </a:r>
            <a:r>
              <a:rPr lang="ko-KR" altLang="en-US" sz="1400" b="1" kern="100" dirty="0">
                <a:solidFill>
                  <a:srgbClr val="000000"/>
                </a:solidFill>
                <a:ea typeface="굴림" panose="020B0600000101010101" pitchFamily="50" charset="-127"/>
              </a:rPr>
              <a:t>표시할 것인지 프로그래밍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33584" y="482230"/>
            <a:ext cx="11209538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l"/>
            </a:pPr>
            <a:r>
              <a:rPr lang="ko-KR" altLang="en-US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일반적으로 </a:t>
            </a:r>
            <a:r>
              <a:rPr lang="ko-KR" altLang="en-US" kern="0" dirty="0" err="1" smtClean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프론트엔드</a:t>
            </a:r>
            <a:r>
              <a:rPr lang="en-US" altLang="ko-KR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(front-end)</a:t>
            </a:r>
            <a:r>
              <a:rPr lang="ko-KR" altLang="en-US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와 </a:t>
            </a:r>
            <a:r>
              <a:rPr lang="ko-KR" altLang="en-US" kern="0" dirty="0" err="1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백엔드</a:t>
            </a:r>
            <a:r>
              <a:rPr lang="en-US" altLang="ko-KR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(back-end)</a:t>
            </a:r>
            <a:r>
              <a:rPr lang="ko-KR" altLang="en-US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라는 용어는 프로세스의 처음과 마지막 단계를 가리킨다</a:t>
            </a:r>
            <a:r>
              <a:rPr lang="en-US" altLang="ko-KR" kern="0" dirty="0">
                <a:solidFill>
                  <a:srgbClr val="000000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. </a:t>
            </a:r>
            <a:endParaRPr lang="ko-KR" altLang="en-US" kern="0" dirty="0">
              <a:solidFill>
                <a:srgbClr val="000000"/>
              </a:solidFill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2481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1922711" cy="27207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90500" algn="just" fontAlgn="base">
              <a:lnSpc>
                <a:spcPct val="160000"/>
              </a:lnSpc>
            </a:pPr>
            <a:r>
              <a:rPr lang="en-US" altLang="ko-KR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2)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웹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(Back-end web)</a:t>
            </a:r>
            <a:endParaRPr lang="ko-KR" altLang="en-US" sz="1400" b="1" kern="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361950" indent="-171450" algn="just" fontAlgn="base">
              <a:buFont typeface="Wingdings" panose="05000000000000000000" pitchFamily="2" charset="2"/>
              <a:buChar char="§"/>
            </a:pP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백엔드는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사용자가 볼 수 없는 영역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즉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프런트엔드에서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전달된 데이터 및 서버관리를 하는 일을 말한다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en-US" altLang="ko-KR" sz="1400" b="1" kern="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361950" indent="-171450" algn="just" fontAlgn="base">
              <a:buFont typeface="Wingdings" panose="05000000000000000000" pitchFamily="2" charset="2"/>
              <a:buChar char="§"/>
            </a:pPr>
            <a:r>
              <a:rPr lang="ko-KR" altLang="en-US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여기서는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주로 </a:t>
            </a:r>
            <a:r>
              <a:rPr lang="ko-KR" altLang="en-US" sz="1400" b="1" kern="0" dirty="0" err="1" smtClean="0">
                <a:solidFill>
                  <a:srgbClr val="000000"/>
                </a:solidFill>
                <a:ea typeface="굴림" panose="020B0600000101010101" pitchFamily="50" charset="-127"/>
              </a:rPr>
              <a:t>프론트엔드에서</a:t>
            </a:r>
            <a:r>
              <a:rPr lang="ko-KR" altLang="en-US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전달 받은 많은 양의 데이터들을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서버측에서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처리하는 과정 혹은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웹페이지의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작성영역이 된다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en-US" altLang="ko-KR" sz="1400" b="1" kern="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361950" indent="-171450" algn="just" fontAlgn="base">
              <a:buFont typeface="Wingdings" panose="05000000000000000000" pitchFamily="2" charset="2"/>
              <a:buChar char="§"/>
            </a:pPr>
            <a:r>
              <a:rPr lang="ko-KR" altLang="en-US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이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부분은 배울 것도 많고 기간도 오래 걸리기 때문에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백엔드는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깊게 공부해야 한다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ko-KR" altLang="en-US" sz="1400" b="1" kern="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190500"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■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백앤드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웹 개발자</a:t>
            </a:r>
          </a:p>
          <a:p>
            <a:pPr marL="476250" indent="-285750" algn="just" fontAlgn="base">
              <a:buFont typeface="Wingdings" panose="05000000000000000000" pitchFamily="2" charset="2"/>
              <a:buChar char="§"/>
            </a:pP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웹개발은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일단 자바를 중심으로 한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서버측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프로그래밍 언어를 공부해야 하는데 주로 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JSP, PHP, ASP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등을 이용하여 작성하며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이러한 부분을 개발하는 사람을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웹 개발자라고 한다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en-US" altLang="ko-KR" sz="1400" b="1" kern="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476250" indent="-285750" algn="just" fontAlgn="base">
              <a:buFont typeface="Wingdings" panose="05000000000000000000" pitchFamily="2" charset="2"/>
              <a:buChar char="§"/>
            </a:pPr>
            <a:r>
              <a:rPr lang="ko-KR" altLang="en-US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클라이언트의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앞단에서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전달된 내용을 서버시스템의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뒷단에서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수행하는 것으로 입력 전달된 내용을 다시 한 번 데이터를 체크하거나 아이디의 중복 등을 점검하는 모듈을 작성 및 처리하고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필요시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관련 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DBMS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에 접속하여 데이터의 입출력 등을 처리하는 프로그램을 작성한다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en-US" altLang="ko-KR" sz="1400" b="1" kern="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476250" indent="-285750" algn="just" fontAlgn="base">
              <a:buFont typeface="Wingdings" panose="05000000000000000000" pitchFamily="2" charset="2"/>
              <a:buChar char="§"/>
            </a:pPr>
            <a:r>
              <a:rPr lang="ko-KR" altLang="en-US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상대적으로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프런트엔드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웹 개발자보다 </a:t>
            </a:r>
            <a:r>
              <a:rPr lang="ko-KR" altLang="en-US" sz="1400" b="1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백엔드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 개발자가 좀더 기술난이도가 높은 역할을 수행하는 걸로 보여지지만 최근에는 디자인적 부분이 많이 중요해진 만큼 디자인적 감각과 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UI/UX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에 대한 이해도가 중요한 </a:t>
            </a:r>
            <a:r>
              <a:rPr lang="ko-KR" altLang="en-US" sz="1400" b="1" kern="0" dirty="0" err="1" smtClean="0">
                <a:solidFill>
                  <a:srgbClr val="000000"/>
                </a:solidFill>
                <a:ea typeface="굴림" panose="020B0600000101010101" pitchFamily="50" charset="-127"/>
              </a:rPr>
              <a:t>프론트엔드의</a:t>
            </a:r>
            <a:r>
              <a:rPr lang="ko-KR" altLang="en-US" sz="1400" b="1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 </a:t>
            </a:r>
            <a:r>
              <a:rPr lang="ko-KR" altLang="en-US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역할도 매우 중요하다고 볼 수 있다</a:t>
            </a:r>
            <a:r>
              <a:rPr lang="en-US" altLang="ko-KR" sz="1400" b="1" kern="0" dirty="0">
                <a:solidFill>
                  <a:srgbClr val="000000"/>
                </a:solidFill>
                <a:ea typeface="굴림" panose="020B0600000101010101" pitchFamily="50" charset="-127"/>
              </a:rPr>
              <a:t>.</a:t>
            </a:r>
            <a:endParaRPr lang="ko-KR" altLang="en-US" sz="1400" b="1" kern="0" dirty="0">
              <a:solidFill>
                <a:srgbClr val="000000"/>
              </a:solidFill>
              <a:ea typeface="굴림" panose="020B0600000101010101" pitchFamily="50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5255581" y="400382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63489" name="_x391517120" descr="EMB00004b406a6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5849" y="2872086"/>
            <a:ext cx="7359588" cy="3566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2121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64513" name="_x391516800" descr="EMB00004b406a6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301" y="457200"/>
            <a:ext cx="7850038" cy="3808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348433" y="-3858"/>
            <a:ext cx="80278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buFont typeface="Wingdings" panose="05000000000000000000" pitchFamily="2" charset="2"/>
              <a:buChar char="Ø"/>
            </a:pPr>
            <a:r>
              <a:rPr lang="ko-KR" altLang="en-US" sz="2000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클라이언트 </a:t>
            </a:r>
            <a:r>
              <a:rPr lang="ko-KR" altLang="en-US" sz="2000" kern="0" dirty="0">
                <a:solidFill>
                  <a:srgbClr val="000000"/>
                </a:solidFill>
                <a:ea typeface="굴림" panose="020B0600000101010101" pitchFamily="50" charset="-127"/>
              </a:rPr>
              <a:t>측 스크립트 </a:t>
            </a:r>
            <a:r>
              <a:rPr lang="en-US" altLang="ko-KR" sz="2000" kern="0" dirty="0">
                <a:solidFill>
                  <a:srgbClr val="000000"/>
                </a:solidFill>
                <a:ea typeface="굴림" panose="020B0600000101010101" pitchFamily="50" charset="-127"/>
              </a:rPr>
              <a:t>VS </a:t>
            </a:r>
            <a:r>
              <a:rPr lang="ko-KR" altLang="en-US" sz="2000" kern="0" dirty="0">
                <a:solidFill>
                  <a:srgbClr val="000000"/>
                </a:solidFill>
                <a:ea typeface="굴림" panose="020B0600000101010101" pitchFamily="50" charset="-127"/>
              </a:rPr>
              <a:t>서버 측 스크립트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779252" y="4428527"/>
            <a:ext cx="10952673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buFont typeface="Wingdings" panose="05000000000000000000" pitchFamily="2" charset="2"/>
              <a:buChar char="l"/>
            </a:pPr>
            <a:r>
              <a:rPr lang="ko-KR" altLang="en-US" sz="1400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클라이언트란 </a:t>
            </a: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정보를 요청하는 곳이고</a:t>
            </a:r>
            <a:r>
              <a:rPr lang="en-US" altLang="ko-KR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서버란 정보를 제공하는 곳을 의미한다</a:t>
            </a:r>
            <a:r>
              <a:rPr lang="en-US" altLang="ko-KR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en-US" altLang="ko-KR" sz="1400" kern="0" dirty="0" smtClean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285750" indent="-285750" algn="just" fontAlgn="base">
              <a:buFont typeface="Wingdings" panose="05000000000000000000" pitchFamily="2" charset="2"/>
              <a:buChar char="l"/>
            </a:pPr>
            <a:r>
              <a:rPr lang="ko-KR" altLang="en-US" sz="1400" kern="0" dirty="0" smtClean="0">
                <a:solidFill>
                  <a:srgbClr val="000000"/>
                </a:solidFill>
                <a:ea typeface="굴림" panose="020B0600000101010101" pitchFamily="50" charset="-127"/>
              </a:rPr>
              <a:t>홈페이지를 </a:t>
            </a: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제작하여 사용자에게 정보를 제공하는 곳이 서버이며</a:t>
            </a:r>
            <a:r>
              <a:rPr lang="en-US" altLang="ko-KR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그 정보를 </a:t>
            </a:r>
            <a:r>
              <a:rPr lang="ko-KR" altLang="en-US" sz="1400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웹브라우저를</a:t>
            </a: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 이용하여 받아보는 쪽이 클라이언트가 된다</a:t>
            </a:r>
            <a:r>
              <a:rPr lang="en-US" altLang="ko-KR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.</a:t>
            </a:r>
            <a:endParaRPr lang="ko-KR" altLang="en-US" sz="1400" kern="0" dirty="0">
              <a:solidFill>
                <a:srgbClr val="000000"/>
              </a:solidFill>
              <a:ea typeface="굴림" panose="020B0600000101010101" pitchFamily="50" charset="-127"/>
            </a:endParaRPr>
          </a:p>
          <a:p>
            <a:pPr marL="285750" indent="-285750" algn="just" fontAlgn="base">
              <a:buFont typeface="Wingdings" panose="05000000000000000000" pitchFamily="2" charset="2"/>
              <a:buChar char="l"/>
            </a:pP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클라이언트 측 작성언어는 다음과 같이</a:t>
            </a:r>
            <a:r>
              <a:rPr lang="en-US" altLang="ko-KR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, </a:t>
            </a:r>
            <a:r>
              <a:rPr lang="ko-KR" altLang="en-US" sz="1400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웹문서의</a:t>
            </a: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 골격과 데이터를 표현하는 </a:t>
            </a:r>
            <a:r>
              <a:rPr lang="en-US" altLang="ko-KR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HTML</a:t>
            </a: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과 </a:t>
            </a:r>
            <a:r>
              <a:rPr lang="ko-KR" altLang="en-US" sz="1400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웹문서의</a:t>
            </a: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 서식과 모양을 꾸며주는 </a:t>
            </a:r>
            <a:r>
              <a:rPr lang="en-US" altLang="ko-KR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CSS </a:t>
            </a: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그리고 </a:t>
            </a:r>
            <a:r>
              <a:rPr lang="ko-KR" altLang="en-US" sz="1400" kern="0" dirty="0" err="1">
                <a:solidFill>
                  <a:srgbClr val="000000"/>
                </a:solidFill>
                <a:ea typeface="굴림" panose="020B0600000101010101" pitchFamily="50" charset="-127"/>
              </a:rPr>
              <a:t>웹문서의</a:t>
            </a: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 동적인 처리를 나타내주는 </a:t>
            </a:r>
            <a:r>
              <a:rPr lang="en-US" altLang="ko-KR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JavaScript </a:t>
            </a:r>
            <a:r>
              <a:rPr lang="ko-KR" altLang="en-US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등과 같은 스크립트 언어가 있다</a:t>
            </a:r>
            <a:r>
              <a:rPr lang="en-US" altLang="ko-KR" sz="1400" kern="0" dirty="0">
                <a:solidFill>
                  <a:srgbClr val="000000"/>
                </a:solidFill>
                <a:ea typeface="굴림" panose="020B0600000101010101" pitchFamily="50" charset="-127"/>
              </a:rPr>
              <a:t>. </a:t>
            </a:r>
            <a:endParaRPr lang="ko-KR" altLang="en-US" sz="1400" kern="0" dirty="0">
              <a:solidFill>
                <a:srgbClr val="000000"/>
              </a:solidFill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7708342"/>
      </p:ext>
    </p:extLst>
  </p:cSld>
  <p:clrMapOvr>
    <a:masterClrMapping/>
  </p:clrMapOvr>
</p:sld>
</file>

<file path=ppt/theme/_rels/them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theme/_rels/them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theme/_rels/them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8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9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0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11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12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.xml><?xml version="1.0" encoding="utf-8"?>
<a:theme xmlns:a="http://schemas.openxmlformats.org/drawingml/2006/main" name="13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6.xml><?xml version="1.0" encoding="utf-8"?>
<a:theme xmlns:a="http://schemas.openxmlformats.org/drawingml/2006/main" name="14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7.xml><?xml version="1.0" encoding="utf-8"?>
<a:theme xmlns:a="http://schemas.openxmlformats.org/drawingml/2006/main" name="15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8.xml><?xml version="1.0" encoding="utf-8"?>
<a:theme xmlns:a="http://schemas.openxmlformats.org/drawingml/2006/main" name="16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9.xml><?xml version="1.0" encoding="utf-8"?>
<a:theme xmlns:a="http://schemas.openxmlformats.org/drawingml/2006/main" name="17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0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1_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기본 디자인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2_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기본 디자인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5_기본 디자인">
  <a:themeElements>
    <a:clrScheme name="3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기본 디자인">
      <a:majorFont>
        <a:latin typeface="HY헤드라인M"/>
        <a:ea typeface="HY헤드라인M"/>
        <a:cs typeface=""/>
      </a:majorFont>
      <a:minorFont>
        <a:latin typeface="HY견고딕"/>
        <a:ea typeface="HY견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lnDef>
  </a:objectDefaults>
  <a:extraClrSchemeLst>
    <a:extraClrScheme>
      <a:clrScheme name="3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4.xml><?xml version="1.0" encoding="utf-8"?>
<a:theme xmlns:a="http://schemas.openxmlformats.org/drawingml/2006/main" name="6_기본 디자인">
  <a:themeElements>
    <a:clrScheme name="3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기본 디자인">
      <a:majorFont>
        <a:latin typeface="HY헤드라인M"/>
        <a:ea typeface="HY헤드라인M"/>
        <a:cs typeface=""/>
      </a:majorFont>
      <a:minorFont>
        <a:latin typeface="HY견고딕"/>
        <a:ea typeface="HY견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lnDef>
  </a:objectDefaults>
  <a:extraClrSchemeLst>
    <a:extraClrScheme>
      <a:clrScheme name="3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5.xml><?xml version="1.0" encoding="utf-8"?>
<a:theme xmlns:a="http://schemas.openxmlformats.org/drawingml/2006/main" name="7_기본 디자인">
  <a:themeElements>
    <a:clrScheme name="3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기본 디자인">
      <a:majorFont>
        <a:latin typeface="HY헤드라인M"/>
        <a:ea typeface="HY헤드라인M"/>
        <a:cs typeface=""/>
      </a:majorFont>
      <a:minorFont>
        <a:latin typeface="HY견고딕"/>
        <a:ea typeface="HY견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lnDef>
  </a:objectDefaults>
  <a:extraClrSchemeLst>
    <a:extraClrScheme>
      <a:clrScheme name="3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6.xml><?xml version="1.0" encoding="utf-8"?>
<a:theme xmlns:a="http://schemas.openxmlformats.org/drawingml/2006/main" name="8_기본 디자인">
  <a:themeElements>
    <a:clrScheme name="3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기본 디자인">
      <a:majorFont>
        <a:latin typeface="HY헤드라인M"/>
        <a:ea typeface="HY헤드라인M"/>
        <a:cs typeface=""/>
      </a:majorFont>
      <a:minorFont>
        <a:latin typeface="HY견고딕"/>
        <a:ea typeface="HY견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lnDef>
  </a:objectDefaults>
  <a:extraClrSchemeLst>
    <a:extraClrScheme>
      <a:clrScheme name="3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7.xml><?xml version="1.0" encoding="utf-8"?>
<a:theme xmlns:a="http://schemas.openxmlformats.org/drawingml/2006/main" name="9_기본 디자인">
  <a:themeElements>
    <a:clrScheme name="3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기본 디자인">
      <a:majorFont>
        <a:latin typeface="HY헤드라인M"/>
        <a:ea typeface="HY헤드라인M"/>
        <a:cs typeface=""/>
      </a:majorFont>
      <a:minorFont>
        <a:latin typeface="HY견고딕"/>
        <a:ea typeface="HY견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lnDef>
  </a:objectDefaults>
  <a:extraClrSchemeLst>
    <a:extraClrScheme>
      <a:clrScheme name="3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8.xml><?xml version="1.0" encoding="utf-8"?>
<a:theme xmlns:a="http://schemas.openxmlformats.org/drawingml/2006/main" name="10_기본 디자인">
  <a:themeElements>
    <a:clrScheme name="3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기본 디자인">
      <a:majorFont>
        <a:latin typeface="HY헤드라인M"/>
        <a:ea typeface="HY헤드라인M"/>
        <a:cs typeface=""/>
      </a:majorFont>
      <a:minorFont>
        <a:latin typeface="HY견고딕"/>
        <a:ea typeface="HY견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lnDef>
  </a:objectDefaults>
  <a:extraClrSchemeLst>
    <a:extraClrScheme>
      <a:clrScheme name="3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9.xml><?xml version="1.0" encoding="utf-8"?>
<a:theme xmlns:a="http://schemas.openxmlformats.org/drawingml/2006/main" name="11_기본 디자인">
  <a:themeElements>
    <a:clrScheme name="3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기본 디자인">
      <a:majorFont>
        <a:latin typeface="HY헤드라인M"/>
        <a:ea typeface="HY헤드라인M"/>
        <a:cs typeface=""/>
      </a:majorFont>
      <a:minorFont>
        <a:latin typeface="HY견고딕"/>
        <a:ea typeface="HY견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lnDef>
  </a:objectDefaults>
  <a:extraClrSchemeLst>
    <a:extraClrScheme>
      <a:clrScheme name="3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0.xml><?xml version="1.0" encoding="utf-8"?>
<a:theme xmlns:a="http://schemas.openxmlformats.org/drawingml/2006/main" name="12_기본 디자인">
  <a:themeElements>
    <a:clrScheme name="3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기본 디자인">
      <a:majorFont>
        <a:latin typeface="HY헤드라인M"/>
        <a:ea typeface="HY헤드라인M"/>
        <a:cs typeface=""/>
      </a:majorFont>
      <a:minorFont>
        <a:latin typeface="HY견고딕"/>
        <a:ea typeface="HY견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lnDef>
  </a:objectDefaults>
  <a:extraClrSchemeLst>
    <a:extraClrScheme>
      <a:clrScheme name="3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1.xml><?xml version="1.0" encoding="utf-8"?>
<a:theme xmlns:a="http://schemas.openxmlformats.org/drawingml/2006/main" name="13_기본 디자인">
  <a:themeElements>
    <a:clrScheme name="3_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기본 디자인">
      <a:majorFont>
        <a:latin typeface="HY헤드라인M"/>
        <a:ea typeface="HY헤드라인M"/>
        <a:cs typeface=""/>
      </a:majorFont>
      <a:minorFont>
        <a:latin typeface="HY견고딕"/>
        <a:ea typeface="HY견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66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45791" dir="2021404" algn="ctr" rotWithShape="0">
            <a:srgbClr val="B2B2B2">
              <a:alpha val="80000"/>
            </a:srgbClr>
          </a:outerShdw>
        </a:effec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61950" marR="0" indent="-361950" algn="ctr" defTabSz="914400" rtl="0" eaLnBrk="1" fontAlgn="base" latinLnBrk="1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lnDef>
  </a:objectDefaults>
  <a:extraClrSchemeLst>
    <a:extraClrScheme>
      <a:clrScheme name="3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2.xml><?xml version="1.0" encoding="utf-8"?>
<a:theme xmlns:a="http://schemas.openxmlformats.org/drawingml/2006/main" name="20070228202220_F050TGp">
  <a:themeElements>
    <a:clrScheme name="Custom Design 1">
      <a:dk1>
        <a:srgbClr val="113F71"/>
      </a:dk1>
      <a:lt1>
        <a:srgbClr val="FFFFFF"/>
      </a:lt1>
      <a:dk2>
        <a:srgbClr val="000000"/>
      </a:dk2>
      <a:lt2>
        <a:srgbClr val="C1D1D3"/>
      </a:lt2>
      <a:accent1>
        <a:srgbClr val="1966B3"/>
      </a:accent1>
      <a:accent2>
        <a:srgbClr val="99CC00"/>
      </a:accent2>
      <a:accent3>
        <a:srgbClr val="FFFFFF"/>
      </a:accent3>
      <a:accent4>
        <a:srgbClr val="0D345F"/>
      </a:accent4>
      <a:accent5>
        <a:srgbClr val="ABB8D6"/>
      </a:accent5>
      <a:accent6>
        <a:srgbClr val="8AB900"/>
      </a:accent6>
      <a:hlink>
        <a:srgbClr val="5AABCC"/>
      </a:hlink>
      <a:folHlink>
        <a:srgbClr val="648B8C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113F71"/>
        </a:dk1>
        <a:lt1>
          <a:srgbClr val="FFFFFF"/>
        </a:lt1>
        <a:dk2>
          <a:srgbClr val="000000"/>
        </a:dk2>
        <a:lt2>
          <a:srgbClr val="C1D1D3"/>
        </a:lt2>
        <a:accent1>
          <a:srgbClr val="1966B3"/>
        </a:accent1>
        <a:accent2>
          <a:srgbClr val="99CC00"/>
        </a:accent2>
        <a:accent3>
          <a:srgbClr val="FFFFFF"/>
        </a:accent3>
        <a:accent4>
          <a:srgbClr val="0D345F"/>
        </a:accent4>
        <a:accent5>
          <a:srgbClr val="ABB8D6"/>
        </a:accent5>
        <a:accent6>
          <a:srgbClr val="8AB900"/>
        </a:accent6>
        <a:hlink>
          <a:srgbClr val="5AABCC"/>
        </a:hlink>
        <a:folHlink>
          <a:srgbClr val="648B8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17416B"/>
        </a:dk1>
        <a:lt1>
          <a:srgbClr val="FFFFFF"/>
        </a:lt1>
        <a:dk2>
          <a:srgbClr val="000000"/>
        </a:dk2>
        <a:lt2>
          <a:srgbClr val="C1D1D3"/>
        </a:lt2>
        <a:accent1>
          <a:srgbClr val="584383"/>
        </a:accent1>
        <a:accent2>
          <a:srgbClr val="578C8D"/>
        </a:accent2>
        <a:accent3>
          <a:srgbClr val="FFFFFF"/>
        </a:accent3>
        <a:accent4>
          <a:srgbClr val="12365A"/>
        </a:accent4>
        <a:accent5>
          <a:srgbClr val="B4B0C1"/>
        </a:accent5>
        <a:accent6>
          <a:srgbClr val="4E7E7F"/>
        </a:accent6>
        <a:hlink>
          <a:srgbClr val="A478A6"/>
        </a:hlink>
        <a:folHlink>
          <a:srgbClr val="9396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1F5281"/>
        </a:dk1>
        <a:lt1>
          <a:srgbClr val="FFFFFF"/>
        </a:lt1>
        <a:dk2>
          <a:srgbClr val="000000"/>
        </a:dk2>
        <a:lt2>
          <a:srgbClr val="BACCCE"/>
        </a:lt2>
        <a:accent1>
          <a:srgbClr val="326652"/>
        </a:accent1>
        <a:accent2>
          <a:srgbClr val="BAAA12"/>
        </a:accent2>
        <a:accent3>
          <a:srgbClr val="FFFFFF"/>
        </a:accent3>
        <a:accent4>
          <a:srgbClr val="19456D"/>
        </a:accent4>
        <a:accent5>
          <a:srgbClr val="ADB8B3"/>
        </a:accent5>
        <a:accent6>
          <a:srgbClr val="A89A0F"/>
        </a:accent6>
        <a:hlink>
          <a:srgbClr val="1481B8"/>
        </a:hlink>
        <a:folHlink>
          <a:srgbClr val="99CE8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3.xml><?xml version="1.0" encoding="utf-8"?>
<a:theme xmlns:a="http://schemas.openxmlformats.org/drawingml/2006/main" name="1_20070228202220_F050TGp">
  <a:themeElements>
    <a:clrScheme name="Custom Design 1">
      <a:dk1>
        <a:srgbClr val="113F71"/>
      </a:dk1>
      <a:lt1>
        <a:srgbClr val="FFFFFF"/>
      </a:lt1>
      <a:dk2>
        <a:srgbClr val="000000"/>
      </a:dk2>
      <a:lt2>
        <a:srgbClr val="C1D1D3"/>
      </a:lt2>
      <a:accent1>
        <a:srgbClr val="1966B3"/>
      </a:accent1>
      <a:accent2>
        <a:srgbClr val="99CC00"/>
      </a:accent2>
      <a:accent3>
        <a:srgbClr val="FFFFFF"/>
      </a:accent3>
      <a:accent4>
        <a:srgbClr val="0D345F"/>
      </a:accent4>
      <a:accent5>
        <a:srgbClr val="ABB8D6"/>
      </a:accent5>
      <a:accent6>
        <a:srgbClr val="8AB900"/>
      </a:accent6>
      <a:hlink>
        <a:srgbClr val="5AABCC"/>
      </a:hlink>
      <a:folHlink>
        <a:srgbClr val="648B8C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113F71"/>
        </a:dk1>
        <a:lt1>
          <a:srgbClr val="FFFFFF"/>
        </a:lt1>
        <a:dk2>
          <a:srgbClr val="000000"/>
        </a:dk2>
        <a:lt2>
          <a:srgbClr val="C1D1D3"/>
        </a:lt2>
        <a:accent1>
          <a:srgbClr val="1966B3"/>
        </a:accent1>
        <a:accent2>
          <a:srgbClr val="99CC00"/>
        </a:accent2>
        <a:accent3>
          <a:srgbClr val="FFFFFF"/>
        </a:accent3>
        <a:accent4>
          <a:srgbClr val="0D345F"/>
        </a:accent4>
        <a:accent5>
          <a:srgbClr val="ABB8D6"/>
        </a:accent5>
        <a:accent6>
          <a:srgbClr val="8AB900"/>
        </a:accent6>
        <a:hlink>
          <a:srgbClr val="5AABCC"/>
        </a:hlink>
        <a:folHlink>
          <a:srgbClr val="648B8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17416B"/>
        </a:dk1>
        <a:lt1>
          <a:srgbClr val="FFFFFF"/>
        </a:lt1>
        <a:dk2>
          <a:srgbClr val="000000"/>
        </a:dk2>
        <a:lt2>
          <a:srgbClr val="C1D1D3"/>
        </a:lt2>
        <a:accent1>
          <a:srgbClr val="584383"/>
        </a:accent1>
        <a:accent2>
          <a:srgbClr val="578C8D"/>
        </a:accent2>
        <a:accent3>
          <a:srgbClr val="FFFFFF"/>
        </a:accent3>
        <a:accent4>
          <a:srgbClr val="12365A"/>
        </a:accent4>
        <a:accent5>
          <a:srgbClr val="B4B0C1"/>
        </a:accent5>
        <a:accent6>
          <a:srgbClr val="4E7E7F"/>
        </a:accent6>
        <a:hlink>
          <a:srgbClr val="A478A6"/>
        </a:hlink>
        <a:folHlink>
          <a:srgbClr val="9396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1F5281"/>
        </a:dk1>
        <a:lt1>
          <a:srgbClr val="FFFFFF"/>
        </a:lt1>
        <a:dk2>
          <a:srgbClr val="000000"/>
        </a:dk2>
        <a:lt2>
          <a:srgbClr val="BACCCE"/>
        </a:lt2>
        <a:accent1>
          <a:srgbClr val="326652"/>
        </a:accent1>
        <a:accent2>
          <a:srgbClr val="BAAA12"/>
        </a:accent2>
        <a:accent3>
          <a:srgbClr val="FFFFFF"/>
        </a:accent3>
        <a:accent4>
          <a:srgbClr val="19456D"/>
        </a:accent4>
        <a:accent5>
          <a:srgbClr val="ADB8B3"/>
        </a:accent5>
        <a:accent6>
          <a:srgbClr val="A89A0F"/>
        </a:accent6>
        <a:hlink>
          <a:srgbClr val="1481B8"/>
        </a:hlink>
        <a:folHlink>
          <a:srgbClr val="99CE8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4.xml><?xml version="1.0" encoding="utf-8"?>
<a:theme xmlns:a="http://schemas.openxmlformats.org/drawingml/2006/main" name="2_20070228202220_F050TGp">
  <a:themeElements>
    <a:clrScheme name="Custom Design 1">
      <a:dk1>
        <a:srgbClr val="113F71"/>
      </a:dk1>
      <a:lt1>
        <a:srgbClr val="FFFFFF"/>
      </a:lt1>
      <a:dk2>
        <a:srgbClr val="000000"/>
      </a:dk2>
      <a:lt2>
        <a:srgbClr val="C1D1D3"/>
      </a:lt2>
      <a:accent1>
        <a:srgbClr val="1966B3"/>
      </a:accent1>
      <a:accent2>
        <a:srgbClr val="99CC00"/>
      </a:accent2>
      <a:accent3>
        <a:srgbClr val="FFFFFF"/>
      </a:accent3>
      <a:accent4>
        <a:srgbClr val="0D345F"/>
      </a:accent4>
      <a:accent5>
        <a:srgbClr val="ABB8D6"/>
      </a:accent5>
      <a:accent6>
        <a:srgbClr val="8AB900"/>
      </a:accent6>
      <a:hlink>
        <a:srgbClr val="5AABCC"/>
      </a:hlink>
      <a:folHlink>
        <a:srgbClr val="648B8C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113F71"/>
        </a:dk1>
        <a:lt1>
          <a:srgbClr val="FFFFFF"/>
        </a:lt1>
        <a:dk2>
          <a:srgbClr val="000000"/>
        </a:dk2>
        <a:lt2>
          <a:srgbClr val="C1D1D3"/>
        </a:lt2>
        <a:accent1>
          <a:srgbClr val="1966B3"/>
        </a:accent1>
        <a:accent2>
          <a:srgbClr val="99CC00"/>
        </a:accent2>
        <a:accent3>
          <a:srgbClr val="FFFFFF"/>
        </a:accent3>
        <a:accent4>
          <a:srgbClr val="0D345F"/>
        </a:accent4>
        <a:accent5>
          <a:srgbClr val="ABB8D6"/>
        </a:accent5>
        <a:accent6>
          <a:srgbClr val="8AB900"/>
        </a:accent6>
        <a:hlink>
          <a:srgbClr val="5AABCC"/>
        </a:hlink>
        <a:folHlink>
          <a:srgbClr val="648B8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17416B"/>
        </a:dk1>
        <a:lt1>
          <a:srgbClr val="FFFFFF"/>
        </a:lt1>
        <a:dk2>
          <a:srgbClr val="000000"/>
        </a:dk2>
        <a:lt2>
          <a:srgbClr val="C1D1D3"/>
        </a:lt2>
        <a:accent1>
          <a:srgbClr val="584383"/>
        </a:accent1>
        <a:accent2>
          <a:srgbClr val="578C8D"/>
        </a:accent2>
        <a:accent3>
          <a:srgbClr val="FFFFFF"/>
        </a:accent3>
        <a:accent4>
          <a:srgbClr val="12365A"/>
        </a:accent4>
        <a:accent5>
          <a:srgbClr val="B4B0C1"/>
        </a:accent5>
        <a:accent6>
          <a:srgbClr val="4E7E7F"/>
        </a:accent6>
        <a:hlink>
          <a:srgbClr val="A478A6"/>
        </a:hlink>
        <a:folHlink>
          <a:srgbClr val="9396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1F5281"/>
        </a:dk1>
        <a:lt1>
          <a:srgbClr val="FFFFFF"/>
        </a:lt1>
        <a:dk2>
          <a:srgbClr val="000000"/>
        </a:dk2>
        <a:lt2>
          <a:srgbClr val="BACCCE"/>
        </a:lt2>
        <a:accent1>
          <a:srgbClr val="326652"/>
        </a:accent1>
        <a:accent2>
          <a:srgbClr val="BAAA12"/>
        </a:accent2>
        <a:accent3>
          <a:srgbClr val="FFFFFF"/>
        </a:accent3>
        <a:accent4>
          <a:srgbClr val="19456D"/>
        </a:accent4>
        <a:accent5>
          <a:srgbClr val="ADB8B3"/>
        </a:accent5>
        <a:accent6>
          <a:srgbClr val="A89A0F"/>
        </a:accent6>
        <a:hlink>
          <a:srgbClr val="1481B8"/>
        </a:hlink>
        <a:folHlink>
          <a:srgbClr val="99CE8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5.xml><?xml version="1.0" encoding="utf-8"?>
<a:theme xmlns:a="http://schemas.openxmlformats.org/drawingml/2006/main" name="3_20070228202220_F050TGp">
  <a:themeElements>
    <a:clrScheme name="Custom Design 1">
      <a:dk1>
        <a:srgbClr val="113F71"/>
      </a:dk1>
      <a:lt1>
        <a:srgbClr val="FFFFFF"/>
      </a:lt1>
      <a:dk2>
        <a:srgbClr val="000000"/>
      </a:dk2>
      <a:lt2>
        <a:srgbClr val="C1D1D3"/>
      </a:lt2>
      <a:accent1>
        <a:srgbClr val="1966B3"/>
      </a:accent1>
      <a:accent2>
        <a:srgbClr val="99CC00"/>
      </a:accent2>
      <a:accent3>
        <a:srgbClr val="FFFFFF"/>
      </a:accent3>
      <a:accent4>
        <a:srgbClr val="0D345F"/>
      </a:accent4>
      <a:accent5>
        <a:srgbClr val="ABB8D6"/>
      </a:accent5>
      <a:accent6>
        <a:srgbClr val="8AB900"/>
      </a:accent6>
      <a:hlink>
        <a:srgbClr val="5AABCC"/>
      </a:hlink>
      <a:folHlink>
        <a:srgbClr val="648B8C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113F71"/>
        </a:dk1>
        <a:lt1>
          <a:srgbClr val="FFFFFF"/>
        </a:lt1>
        <a:dk2>
          <a:srgbClr val="000000"/>
        </a:dk2>
        <a:lt2>
          <a:srgbClr val="C1D1D3"/>
        </a:lt2>
        <a:accent1>
          <a:srgbClr val="1966B3"/>
        </a:accent1>
        <a:accent2>
          <a:srgbClr val="99CC00"/>
        </a:accent2>
        <a:accent3>
          <a:srgbClr val="FFFFFF"/>
        </a:accent3>
        <a:accent4>
          <a:srgbClr val="0D345F"/>
        </a:accent4>
        <a:accent5>
          <a:srgbClr val="ABB8D6"/>
        </a:accent5>
        <a:accent6>
          <a:srgbClr val="8AB900"/>
        </a:accent6>
        <a:hlink>
          <a:srgbClr val="5AABCC"/>
        </a:hlink>
        <a:folHlink>
          <a:srgbClr val="648B8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17416B"/>
        </a:dk1>
        <a:lt1>
          <a:srgbClr val="FFFFFF"/>
        </a:lt1>
        <a:dk2>
          <a:srgbClr val="000000"/>
        </a:dk2>
        <a:lt2>
          <a:srgbClr val="C1D1D3"/>
        </a:lt2>
        <a:accent1>
          <a:srgbClr val="584383"/>
        </a:accent1>
        <a:accent2>
          <a:srgbClr val="578C8D"/>
        </a:accent2>
        <a:accent3>
          <a:srgbClr val="FFFFFF"/>
        </a:accent3>
        <a:accent4>
          <a:srgbClr val="12365A"/>
        </a:accent4>
        <a:accent5>
          <a:srgbClr val="B4B0C1"/>
        </a:accent5>
        <a:accent6>
          <a:srgbClr val="4E7E7F"/>
        </a:accent6>
        <a:hlink>
          <a:srgbClr val="A478A6"/>
        </a:hlink>
        <a:folHlink>
          <a:srgbClr val="9396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1F5281"/>
        </a:dk1>
        <a:lt1>
          <a:srgbClr val="FFFFFF"/>
        </a:lt1>
        <a:dk2>
          <a:srgbClr val="000000"/>
        </a:dk2>
        <a:lt2>
          <a:srgbClr val="BACCCE"/>
        </a:lt2>
        <a:accent1>
          <a:srgbClr val="326652"/>
        </a:accent1>
        <a:accent2>
          <a:srgbClr val="BAAA12"/>
        </a:accent2>
        <a:accent3>
          <a:srgbClr val="FFFFFF"/>
        </a:accent3>
        <a:accent4>
          <a:srgbClr val="19456D"/>
        </a:accent4>
        <a:accent5>
          <a:srgbClr val="ADB8B3"/>
        </a:accent5>
        <a:accent6>
          <a:srgbClr val="A89A0F"/>
        </a:accent6>
        <a:hlink>
          <a:srgbClr val="1481B8"/>
        </a:hlink>
        <a:folHlink>
          <a:srgbClr val="99CE8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6.xml><?xml version="1.0" encoding="utf-8"?>
<a:theme xmlns:a="http://schemas.openxmlformats.org/drawingml/2006/main" name="4_20070228202220_F050TGp">
  <a:themeElements>
    <a:clrScheme name="Custom Design 1">
      <a:dk1>
        <a:srgbClr val="113F71"/>
      </a:dk1>
      <a:lt1>
        <a:srgbClr val="FFFFFF"/>
      </a:lt1>
      <a:dk2>
        <a:srgbClr val="000000"/>
      </a:dk2>
      <a:lt2>
        <a:srgbClr val="C1D1D3"/>
      </a:lt2>
      <a:accent1>
        <a:srgbClr val="1966B3"/>
      </a:accent1>
      <a:accent2>
        <a:srgbClr val="99CC00"/>
      </a:accent2>
      <a:accent3>
        <a:srgbClr val="FFFFFF"/>
      </a:accent3>
      <a:accent4>
        <a:srgbClr val="0D345F"/>
      </a:accent4>
      <a:accent5>
        <a:srgbClr val="ABB8D6"/>
      </a:accent5>
      <a:accent6>
        <a:srgbClr val="8AB900"/>
      </a:accent6>
      <a:hlink>
        <a:srgbClr val="5AABCC"/>
      </a:hlink>
      <a:folHlink>
        <a:srgbClr val="648B8C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113F71"/>
        </a:dk1>
        <a:lt1>
          <a:srgbClr val="FFFFFF"/>
        </a:lt1>
        <a:dk2>
          <a:srgbClr val="000000"/>
        </a:dk2>
        <a:lt2>
          <a:srgbClr val="C1D1D3"/>
        </a:lt2>
        <a:accent1>
          <a:srgbClr val="1966B3"/>
        </a:accent1>
        <a:accent2>
          <a:srgbClr val="99CC00"/>
        </a:accent2>
        <a:accent3>
          <a:srgbClr val="FFFFFF"/>
        </a:accent3>
        <a:accent4>
          <a:srgbClr val="0D345F"/>
        </a:accent4>
        <a:accent5>
          <a:srgbClr val="ABB8D6"/>
        </a:accent5>
        <a:accent6>
          <a:srgbClr val="8AB900"/>
        </a:accent6>
        <a:hlink>
          <a:srgbClr val="5AABCC"/>
        </a:hlink>
        <a:folHlink>
          <a:srgbClr val="648B8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17416B"/>
        </a:dk1>
        <a:lt1>
          <a:srgbClr val="FFFFFF"/>
        </a:lt1>
        <a:dk2>
          <a:srgbClr val="000000"/>
        </a:dk2>
        <a:lt2>
          <a:srgbClr val="C1D1D3"/>
        </a:lt2>
        <a:accent1>
          <a:srgbClr val="584383"/>
        </a:accent1>
        <a:accent2>
          <a:srgbClr val="578C8D"/>
        </a:accent2>
        <a:accent3>
          <a:srgbClr val="FFFFFF"/>
        </a:accent3>
        <a:accent4>
          <a:srgbClr val="12365A"/>
        </a:accent4>
        <a:accent5>
          <a:srgbClr val="B4B0C1"/>
        </a:accent5>
        <a:accent6>
          <a:srgbClr val="4E7E7F"/>
        </a:accent6>
        <a:hlink>
          <a:srgbClr val="A478A6"/>
        </a:hlink>
        <a:folHlink>
          <a:srgbClr val="9396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1F5281"/>
        </a:dk1>
        <a:lt1>
          <a:srgbClr val="FFFFFF"/>
        </a:lt1>
        <a:dk2>
          <a:srgbClr val="000000"/>
        </a:dk2>
        <a:lt2>
          <a:srgbClr val="BACCCE"/>
        </a:lt2>
        <a:accent1>
          <a:srgbClr val="326652"/>
        </a:accent1>
        <a:accent2>
          <a:srgbClr val="BAAA12"/>
        </a:accent2>
        <a:accent3>
          <a:srgbClr val="FFFFFF"/>
        </a:accent3>
        <a:accent4>
          <a:srgbClr val="19456D"/>
        </a:accent4>
        <a:accent5>
          <a:srgbClr val="ADB8B3"/>
        </a:accent5>
        <a:accent6>
          <a:srgbClr val="A89A0F"/>
        </a:accent6>
        <a:hlink>
          <a:srgbClr val="1481B8"/>
        </a:hlink>
        <a:folHlink>
          <a:srgbClr val="99CE8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7.xml><?xml version="1.0" encoding="utf-8"?>
<a:theme xmlns:a="http://schemas.openxmlformats.org/drawingml/2006/main" name="5_20070228202220_F050TGp">
  <a:themeElements>
    <a:clrScheme name="Custom Design 1">
      <a:dk1>
        <a:srgbClr val="113F71"/>
      </a:dk1>
      <a:lt1>
        <a:srgbClr val="FFFFFF"/>
      </a:lt1>
      <a:dk2>
        <a:srgbClr val="000000"/>
      </a:dk2>
      <a:lt2>
        <a:srgbClr val="C1D1D3"/>
      </a:lt2>
      <a:accent1>
        <a:srgbClr val="1966B3"/>
      </a:accent1>
      <a:accent2>
        <a:srgbClr val="99CC00"/>
      </a:accent2>
      <a:accent3>
        <a:srgbClr val="FFFFFF"/>
      </a:accent3>
      <a:accent4>
        <a:srgbClr val="0D345F"/>
      </a:accent4>
      <a:accent5>
        <a:srgbClr val="ABB8D6"/>
      </a:accent5>
      <a:accent6>
        <a:srgbClr val="8AB900"/>
      </a:accent6>
      <a:hlink>
        <a:srgbClr val="5AABCC"/>
      </a:hlink>
      <a:folHlink>
        <a:srgbClr val="648B8C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113F71"/>
        </a:dk1>
        <a:lt1>
          <a:srgbClr val="FFFFFF"/>
        </a:lt1>
        <a:dk2>
          <a:srgbClr val="000000"/>
        </a:dk2>
        <a:lt2>
          <a:srgbClr val="C1D1D3"/>
        </a:lt2>
        <a:accent1>
          <a:srgbClr val="1966B3"/>
        </a:accent1>
        <a:accent2>
          <a:srgbClr val="99CC00"/>
        </a:accent2>
        <a:accent3>
          <a:srgbClr val="FFFFFF"/>
        </a:accent3>
        <a:accent4>
          <a:srgbClr val="0D345F"/>
        </a:accent4>
        <a:accent5>
          <a:srgbClr val="ABB8D6"/>
        </a:accent5>
        <a:accent6>
          <a:srgbClr val="8AB900"/>
        </a:accent6>
        <a:hlink>
          <a:srgbClr val="5AABCC"/>
        </a:hlink>
        <a:folHlink>
          <a:srgbClr val="648B8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17416B"/>
        </a:dk1>
        <a:lt1>
          <a:srgbClr val="FFFFFF"/>
        </a:lt1>
        <a:dk2>
          <a:srgbClr val="000000"/>
        </a:dk2>
        <a:lt2>
          <a:srgbClr val="C1D1D3"/>
        </a:lt2>
        <a:accent1>
          <a:srgbClr val="584383"/>
        </a:accent1>
        <a:accent2>
          <a:srgbClr val="578C8D"/>
        </a:accent2>
        <a:accent3>
          <a:srgbClr val="FFFFFF"/>
        </a:accent3>
        <a:accent4>
          <a:srgbClr val="12365A"/>
        </a:accent4>
        <a:accent5>
          <a:srgbClr val="B4B0C1"/>
        </a:accent5>
        <a:accent6>
          <a:srgbClr val="4E7E7F"/>
        </a:accent6>
        <a:hlink>
          <a:srgbClr val="A478A6"/>
        </a:hlink>
        <a:folHlink>
          <a:srgbClr val="9396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1F5281"/>
        </a:dk1>
        <a:lt1>
          <a:srgbClr val="FFFFFF"/>
        </a:lt1>
        <a:dk2>
          <a:srgbClr val="000000"/>
        </a:dk2>
        <a:lt2>
          <a:srgbClr val="BACCCE"/>
        </a:lt2>
        <a:accent1>
          <a:srgbClr val="326652"/>
        </a:accent1>
        <a:accent2>
          <a:srgbClr val="BAAA12"/>
        </a:accent2>
        <a:accent3>
          <a:srgbClr val="FFFFFF"/>
        </a:accent3>
        <a:accent4>
          <a:srgbClr val="19456D"/>
        </a:accent4>
        <a:accent5>
          <a:srgbClr val="ADB8B3"/>
        </a:accent5>
        <a:accent6>
          <a:srgbClr val="A89A0F"/>
        </a:accent6>
        <a:hlink>
          <a:srgbClr val="1481B8"/>
        </a:hlink>
        <a:folHlink>
          <a:srgbClr val="99CE8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8.xml><?xml version="1.0" encoding="utf-8"?>
<a:theme xmlns:a="http://schemas.openxmlformats.org/drawingml/2006/main" name="6_20070228202220_F050TGp">
  <a:themeElements>
    <a:clrScheme name="Custom Design 1">
      <a:dk1>
        <a:srgbClr val="113F71"/>
      </a:dk1>
      <a:lt1>
        <a:srgbClr val="FFFFFF"/>
      </a:lt1>
      <a:dk2>
        <a:srgbClr val="000000"/>
      </a:dk2>
      <a:lt2>
        <a:srgbClr val="C1D1D3"/>
      </a:lt2>
      <a:accent1>
        <a:srgbClr val="1966B3"/>
      </a:accent1>
      <a:accent2>
        <a:srgbClr val="99CC00"/>
      </a:accent2>
      <a:accent3>
        <a:srgbClr val="FFFFFF"/>
      </a:accent3>
      <a:accent4>
        <a:srgbClr val="0D345F"/>
      </a:accent4>
      <a:accent5>
        <a:srgbClr val="ABB8D6"/>
      </a:accent5>
      <a:accent6>
        <a:srgbClr val="8AB900"/>
      </a:accent6>
      <a:hlink>
        <a:srgbClr val="5AABCC"/>
      </a:hlink>
      <a:folHlink>
        <a:srgbClr val="648B8C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113F71"/>
        </a:dk1>
        <a:lt1>
          <a:srgbClr val="FFFFFF"/>
        </a:lt1>
        <a:dk2>
          <a:srgbClr val="000000"/>
        </a:dk2>
        <a:lt2>
          <a:srgbClr val="C1D1D3"/>
        </a:lt2>
        <a:accent1>
          <a:srgbClr val="1966B3"/>
        </a:accent1>
        <a:accent2>
          <a:srgbClr val="99CC00"/>
        </a:accent2>
        <a:accent3>
          <a:srgbClr val="FFFFFF"/>
        </a:accent3>
        <a:accent4>
          <a:srgbClr val="0D345F"/>
        </a:accent4>
        <a:accent5>
          <a:srgbClr val="ABB8D6"/>
        </a:accent5>
        <a:accent6>
          <a:srgbClr val="8AB900"/>
        </a:accent6>
        <a:hlink>
          <a:srgbClr val="5AABCC"/>
        </a:hlink>
        <a:folHlink>
          <a:srgbClr val="648B8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17416B"/>
        </a:dk1>
        <a:lt1>
          <a:srgbClr val="FFFFFF"/>
        </a:lt1>
        <a:dk2>
          <a:srgbClr val="000000"/>
        </a:dk2>
        <a:lt2>
          <a:srgbClr val="C1D1D3"/>
        </a:lt2>
        <a:accent1>
          <a:srgbClr val="584383"/>
        </a:accent1>
        <a:accent2>
          <a:srgbClr val="578C8D"/>
        </a:accent2>
        <a:accent3>
          <a:srgbClr val="FFFFFF"/>
        </a:accent3>
        <a:accent4>
          <a:srgbClr val="12365A"/>
        </a:accent4>
        <a:accent5>
          <a:srgbClr val="B4B0C1"/>
        </a:accent5>
        <a:accent6>
          <a:srgbClr val="4E7E7F"/>
        </a:accent6>
        <a:hlink>
          <a:srgbClr val="A478A6"/>
        </a:hlink>
        <a:folHlink>
          <a:srgbClr val="9396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1F5281"/>
        </a:dk1>
        <a:lt1>
          <a:srgbClr val="FFFFFF"/>
        </a:lt1>
        <a:dk2>
          <a:srgbClr val="000000"/>
        </a:dk2>
        <a:lt2>
          <a:srgbClr val="BACCCE"/>
        </a:lt2>
        <a:accent1>
          <a:srgbClr val="326652"/>
        </a:accent1>
        <a:accent2>
          <a:srgbClr val="BAAA12"/>
        </a:accent2>
        <a:accent3>
          <a:srgbClr val="FFFFFF"/>
        </a:accent3>
        <a:accent4>
          <a:srgbClr val="19456D"/>
        </a:accent4>
        <a:accent5>
          <a:srgbClr val="ADB8B3"/>
        </a:accent5>
        <a:accent6>
          <a:srgbClr val="A89A0F"/>
        </a:accent6>
        <a:hlink>
          <a:srgbClr val="1481B8"/>
        </a:hlink>
        <a:folHlink>
          <a:srgbClr val="99CE8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9.xml><?xml version="1.0" encoding="utf-8"?>
<a:theme xmlns:a="http://schemas.openxmlformats.org/drawingml/2006/main" name="6_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0.xml><?xml version="1.0" encoding="utf-8"?>
<a:theme xmlns:a="http://schemas.openxmlformats.org/drawingml/2006/main" name="7_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41.xml><?xml version="1.0" encoding="utf-8"?>
<a:theme xmlns:a="http://schemas.openxmlformats.org/drawingml/2006/main" name="13_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42.xml><?xml version="1.0" encoding="utf-8"?>
<a:theme xmlns:a="http://schemas.openxmlformats.org/drawingml/2006/main" name="8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4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5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6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7_TrendMicroTemplate_ext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FF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AAAA"/>
      </a:accent5>
      <a:accent6>
        <a:srgbClr val="000000"/>
      </a:accent6>
      <a:hlink>
        <a:srgbClr val="777777"/>
      </a:hlink>
      <a:folHlink>
        <a:srgbClr val="C0C0C0"/>
      </a:folHlink>
    </a:clrScheme>
    <a:fontScheme name="TrendMicroTemplate_ext">
      <a:majorFont>
        <a:latin typeface="HY헤드라인M"/>
        <a:ea typeface="HY헤드라인M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just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TrendMicroTemplate_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rendMicroTemplate_ex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rendMicroTemplate_ex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Override1.xml><?xml version="1.0" encoding="utf-8"?>
<a:themeOverride xmlns:a="http://schemas.openxmlformats.org/drawingml/2006/main">
  <a:clrScheme name="가을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ppt/theme/themeOverride2.xml><?xml version="1.0" encoding="utf-8"?>
<a:themeOverride xmlns:a="http://schemas.openxmlformats.org/drawingml/2006/main">
  <a:clrScheme name="가을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ppt/theme/themeOverride3.xml><?xml version="1.0" encoding="utf-8"?>
<a:themeOverride xmlns:a="http://schemas.openxmlformats.org/drawingml/2006/main">
  <a:clrScheme name="가을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ppt/theme/themeOverride4.xml><?xml version="1.0" encoding="utf-8"?>
<a:themeOverride xmlns:a="http://schemas.openxmlformats.org/drawingml/2006/main">
  <a:clrScheme name="가을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ppt/theme/themeOverride5.xml><?xml version="1.0" encoding="utf-8"?>
<a:themeOverride xmlns:a="http://schemas.openxmlformats.org/drawingml/2006/main">
  <a:clrScheme name="가을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ppt/theme/themeOverride6.xml><?xml version="1.0" encoding="utf-8"?>
<a:themeOverride xmlns:a="http://schemas.openxmlformats.org/drawingml/2006/main">
  <a:clrScheme name="가을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3392</TotalTime>
  <Words>3523</Words>
  <Application>Microsoft Office PowerPoint</Application>
  <PresentationFormat>와이드스크린</PresentationFormat>
  <Paragraphs>626</Paragraphs>
  <Slides>38</Slides>
  <Notes>1</Notes>
  <HiddenSlides>0</HiddenSlides>
  <MMClips>0</MMClips>
  <ScaleCrop>false</ScaleCrop>
  <HeadingPairs>
    <vt:vector size="8" baseType="variant">
      <vt:variant>
        <vt:lpstr>사용한 글꼴</vt:lpstr>
      </vt:variant>
      <vt:variant>
        <vt:i4>23</vt:i4>
      </vt:variant>
      <vt:variant>
        <vt:lpstr>테마</vt:lpstr>
      </vt:variant>
      <vt:variant>
        <vt:i4>42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104" baseType="lpstr">
      <vt:lpstr>Arial Unicode MS</vt:lpstr>
      <vt:lpstr>HY견고딕</vt:lpstr>
      <vt:lpstr>HY나무L</vt:lpstr>
      <vt:lpstr>HY나무M</vt:lpstr>
      <vt:lpstr>HY헤드라인M</vt:lpstr>
      <vt:lpstr>굴림</vt:lpstr>
      <vt:lpstr>돋움</vt:lpstr>
      <vt:lpstr>돋움체</vt:lpstr>
      <vt:lpstr>맑은 고딕</vt:lpstr>
      <vt:lpstr>문체부 제목 돋음체</vt:lpstr>
      <vt:lpstr>문체부 제목 바탕체</vt:lpstr>
      <vt:lpstr>바탕</vt:lpstr>
      <vt:lpstr>함초롬바탕</vt:lpstr>
      <vt:lpstr>휴먼편지체</vt:lpstr>
      <vt:lpstr>Arial</vt:lpstr>
      <vt:lpstr>Arial Black</vt:lpstr>
      <vt:lpstr>Arial Narrow</vt:lpstr>
      <vt:lpstr>Calibri</vt:lpstr>
      <vt:lpstr>Calibri Light</vt:lpstr>
      <vt:lpstr>Times New Roman</vt:lpstr>
      <vt:lpstr>Wingdings</vt:lpstr>
      <vt:lpstr>Wingdings 2</vt:lpstr>
      <vt:lpstr>한컴바탕</vt:lpstr>
      <vt:lpstr>1_Office 테마</vt:lpstr>
      <vt:lpstr>TrendMicroTemplate_ext</vt:lpstr>
      <vt:lpstr>1_TrendMicroTemplate_ext</vt:lpstr>
      <vt:lpstr>2_TrendMicroTemplate_ext</vt:lpstr>
      <vt:lpstr>3_TrendMicroTemplate_ext</vt:lpstr>
      <vt:lpstr>4_TrendMicroTemplate_ext</vt:lpstr>
      <vt:lpstr>5_TrendMicroTemplate_ext</vt:lpstr>
      <vt:lpstr>6_TrendMicroTemplate_ext</vt:lpstr>
      <vt:lpstr>7_TrendMicroTemplate_ext</vt:lpstr>
      <vt:lpstr>8_TrendMicroTemplate_ext</vt:lpstr>
      <vt:lpstr>9_TrendMicroTemplate_ext</vt:lpstr>
      <vt:lpstr>10_TrendMicroTemplate_ext</vt:lpstr>
      <vt:lpstr>11_TrendMicroTemplate_ext</vt:lpstr>
      <vt:lpstr>12_TrendMicroTemplate_ext</vt:lpstr>
      <vt:lpstr>13_TrendMicroTemplate_ext</vt:lpstr>
      <vt:lpstr>14_TrendMicroTemplate_ext</vt:lpstr>
      <vt:lpstr>15_TrendMicroTemplate_ext</vt:lpstr>
      <vt:lpstr>16_TrendMicroTemplate_ext</vt:lpstr>
      <vt:lpstr>17_TrendMicroTemplate_ext</vt:lpstr>
      <vt:lpstr>HDOfficeLightV0</vt:lpstr>
      <vt:lpstr>1_기본 디자인</vt:lpstr>
      <vt:lpstr>2_기본 디자인</vt:lpstr>
      <vt:lpstr>5_기본 디자인</vt:lpstr>
      <vt:lpstr>6_기본 디자인</vt:lpstr>
      <vt:lpstr>7_기본 디자인</vt:lpstr>
      <vt:lpstr>8_기본 디자인</vt:lpstr>
      <vt:lpstr>9_기본 디자인</vt:lpstr>
      <vt:lpstr>10_기본 디자인</vt:lpstr>
      <vt:lpstr>11_기본 디자인</vt:lpstr>
      <vt:lpstr>12_기본 디자인</vt:lpstr>
      <vt:lpstr>13_기본 디자인</vt:lpstr>
      <vt:lpstr>20070228202220_F050TGp</vt:lpstr>
      <vt:lpstr>1_20070228202220_F050TGp</vt:lpstr>
      <vt:lpstr>2_20070228202220_F050TGp</vt:lpstr>
      <vt:lpstr>3_20070228202220_F050TGp</vt:lpstr>
      <vt:lpstr>4_20070228202220_F050TGp</vt:lpstr>
      <vt:lpstr>5_20070228202220_F050TGp</vt:lpstr>
      <vt:lpstr>6_20070228202220_F050TGp</vt:lpstr>
      <vt:lpstr>6_가을</vt:lpstr>
      <vt:lpstr>7_가을</vt:lpstr>
      <vt:lpstr>13_가을</vt:lpstr>
      <vt:lpstr>8_Office 테마</vt:lpstr>
      <vt:lpstr>비트맵 이미지</vt:lpstr>
      <vt:lpstr>제 2강 모바일웹 시스템 개요-II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 코드 방식 : 실행코드 vs 스크립트 코드</vt:lpstr>
      <vt:lpstr>처리 방식: CGI vs 어플리케이션서버</vt:lpstr>
      <vt:lpstr>PowerPoint 프레젠테이션</vt:lpstr>
      <vt:lpstr>PowerPoint 프레젠테이션</vt:lpstr>
      <vt:lpstr>PowerPoint 프레젠테이션</vt:lpstr>
      <vt:lpstr>PowerPoint 프레젠테이션</vt:lpstr>
      <vt:lpstr>웹 프로그래밍</vt:lpstr>
      <vt:lpstr>웹 프로그래밍 개요</vt:lpstr>
      <vt:lpstr>웹 프로그래밍 언어</vt:lpstr>
      <vt:lpstr>웹 프로그래밍과 웹 애플리케이션(1)</vt:lpstr>
      <vt:lpstr>웹 프로그래밍과 웹 애플리케이션(2)</vt:lpstr>
      <vt:lpstr>URL과 웹 애플리케이션 주소</vt:lpstr>
      <vt:lpstr>웹 어플리케이션의 동작 원리 </vt:lpstr>
      <vt:lpstr>웹 어플리케이션의 동작 순서 </vt:lpstr>
      <vt:lpstr>웹 어플리케이션의 동작 순서 </vt:lpstr>
      <vt:lpstr>웹 어플리케이션의 구성 요소 </vt:lpstr>
      <vt:lpstr>웹 어플리케이션이란 무엇인가?</vt:lpstr>
      <vt:lpstr>웹 어플리케이션의 구성</vt:lpstr>
      <vt:lpstr>웹 어플리케이션의 처리 순서</vt:lpstr>
      <vt:lpstr>웹 사이트 구축</vt:lpstr>
      <vt:lpstr>웹 서버 응용프로그램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 1강 모바일웹 시스템 개요</dc:title>
  <dc:creator>Windows 사용자</dc:creator>
  <cp:lastModifiedBy>Windows 사용자</cp:lastModifiedBy>
  <cp:revision>61</cp:revision>
  <dcterms:created xsi:type="dcterms:W3CDTF">2020-08-27T14:54:22Z</dcterms:created>
  <dcterms:modified xsi:type="dcterms:W3CDTF">2020-08-31T16:05:04Z</dcterms:modified>
</cp:coreProperties>
</file>

<file path=docProps/thumbnail.jpeg>
</file>